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0"/>
  </p:notesMasterIdLst>
  <p:sldIdLst>
    <p:sldId id="898" r:id="rId4"/>
    <p:sldId id="259" r:id="rId5"/>
    <p:sldId id="260" r:id="rId6"/>
    <p:sldId id="261" r:id="rId7"/>
    <p:sldId id="262" r:id="rId8"/>
    <p:sldId id="755" r:id="rId9"/>
    <p:sldId id="909" r:id="rId10"/>
    <p:sldId id="933" r:id="rId11"/>
    <p:sldId id="940" r:id="rId12"/>
    <p:sldId id="942" r:id="rId13"/>
    <p:sldId id="951" r:id="rId14"/>
    <p:sldId id="943" r:id="rId15"/>
    <p:sldId id="944" r:id="rId16"/>
    <p:sldId id="945" r:id="rId17"/>
    <p:sldId id="904" r:id="rId18"/>
    <p:sldId id="946" r:id="rId19"/>
    <p:sldId id="947" r:id="rId20"/>
    <p:sldId id="952" r:id="rId21"/>
    <p:sldId id="867" r:id="rId22"/>
    <p:sldId id="407" r:id="rId23"/>
    <p:sldId id="417" r:id="rId24"/>
    <p:sldId id="281" r:id="rId25"/>
    <p:sldId id="950" r:id="rId26"/>
    <p:sldId id="276" r:id="rId27"/>
    <p:sldId id="277" r:id="rId28"/>
    <p:sldId id="278" r:id="rId29"/>
    <p:sldId id="283" r:id="rId30"/>
    <p:sldId id="284" r:id="rId31"/>
    <p:sldId id="309" r:id="rId32"/>
    <p:sldId id="310" r:id="rId33"/>
    <p:sldId id="288" r:id="rId34"/>
    <p:sldId id="289" r:id="rId35"/>
    <p:sldId id="581" r:id="rId36"/>
    <p:sldId id="312" r:id="rId37"/>
    <p:sldId id="313" r:id="rId38"/>
    <p:sldId id="31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44442F3F-8965-4150-841F-69BC2776BB95}"/>
    <pc:docChg chg="undo redo custSel addSld delSld modSld">
      <pc:chgData name="faizul alfalah" userId="b097e28588539e7c" providerId="LiveId" clId="{44442F3F-8965-4150-841F-69BC2776BB95}" dt="2023-03-22T02:01:49.539" v="751" actId="962"/>
      <pc:docMkLst>
        <pc:docMk/>
      </pc:docMkLst>
      <pc:sldChg chg="modSp mod">
        <pc:chgData name="faizul alfalah" userId="b097e28588539e7c" providerId="LiveId" clId="{44442F3F-8965-4150-841F-69BC2776BB95}" dt="2023-03-22T01:16:23.721" v="340" actId="1035"/>
        <pc:sldMkLst>
          <pc:docMk/>
          <pc:sldMk cId="1343944751" sldId="260"/>
        </pc:sldMkLst>
        <pc:spChg chg="mod">
          <ac:chgData name="faizul alfalah" userId="b097e28588539e7c" providerId="LiveId" clId="{44442F3F-8965-4150-841F-69BC2776BB95}" dt="2023-03-22T01:16:23.721" v="340" actId="1035"/>
          <ac:spMkLst>
            <pc:docMk/>
            <pc:sldMk cId="1343944751" sldId="260"/>
            <ac:spMk id="5" creationId="{00000000-0000-0000-0000-000000000000}"/>
          </ac:spMkLst>
        </pc:spChg>
      </pc:sldChg>
      <pc:sldChg chg="setBg">
        <pc:chgData name="faizul alfalah" userId="b097e28588539e7c" providerId="LiveId" clId="{44442F3F-8965-4150-841F-69BC2776BB95}" dt="2023-03-22T01:36:18.187" v="684"/>
        <pc:sldMkLst>
          <pc:docMk/>
          <pc:sldMk cId="1343944751" sldId="276"/>
        </pc:sldMkLst>
      </pc:sldChg>
      <pc:sldChg chg="setBg">
        <pc:chgData name="faizul alfalah" userId="b097e28588539e7c" providerId="LiveId" clId="{44442F3F-8965-4150-841F-69BC2776BB95}" dt="2023-03-22T01:36:22.571" v="685"/>
        <pc:sldMkLst>
          <pc:docMk/>
          <pc:sldMk cId="1343944751" sldId="277"/>
        </pc:sldMkLst>
      </pc:sldChg>
      <pc:sldChg chg="setBg">
        <pc:chgData name="faizul alfalah" userId="b097e28588539e7c" providerId="LiveId" clId="{44442F3F-8965-4150-841F-69BC2776BB95}" dt="2023-03-22T01:36:29.154" v="687"/>
        <pc:sldMkLst>
          <pc:docMk/>
          <pc:sldMk cId="1343944751" sldId="278"/>
        </pc:sldMkLst>
      </pc:sldChg>
      <pc:sldChg chg="setBg">
        <pc:chgData name="faizul alfalah" userId="b097e28588539e7c" providerId="LiveId" clId="{44442F3F-8965-4150-841F-69BC2776BB95}" dt="2023-03-22T01:36:37.496" v="689"/>
        <pc:sldMkLst>
          <pc:docMk/>
          <pc:sldMk cId="3209624878" sldId="283"/>
        </pc:sldMkLst>
      </pc:sldChg>
      <pc:sldChg chg="modSp mod setBg">
        <pc:chgData name="faizul alfalah" userId="b097e28588539e7c" providerId="LiveId" clId="{44442F3F-8965-4150-841F-69BC2776BB95}" dt="2023-03-22T01:37:32.724" v="715"/>
        <pc:sldMkLst>
          <pc:docMk/>
          <pc:sldMk cId="4166588653" sldId="284"/>
        </pc:sldMkLst>
        <pc:picChg chg="mod">
          <ac:chgData name="faizul alfalah" userId="b097e28588539e7c" providerId="LiveId" clId="{44442F3F-8965-4150-841F-69BC2776BB95}" dt="2023-03-22T01:37:30.921" v="714" actId="207"/>
          <ac:picMkLst>
            <pc:docMk/>
            <pc:sldMk cId="4166588653" sldId="284"/>
            <ac:picMk id="6" creationId="{00000000-0000-0000-0000-000000000000}"/>
          </ac:picMkLst>
        </pc:picChg>
      </pc:sldChg>
      <pc:sldChg chg="addSp delSp modSp mod setBg">
        <pc:chgData name="faizul alfalah" userId="b097e28588539e7c" providerId="LiveId" clId="{44442F3F-8965-4150-841F-69BC2776BB95}" dt="2023-03-22T01:38:22.589" v="724"/>
        <pc:sldMkLst>
          <pc:docMk/>
          <pc:sldMk cId="1759111771" sldId="309"/>
        </pc:sldMkLst>
        <pc:spChg chg="add mod">
          <ac:chgData name="faizul alfalah" userId="b097e28588539e7c" providerId="LiveId" clId="{44442F3F-8965-4150-841F-69BC2776BB95}" dt="2023-03-22T01:38:22.589" v="724"/>
          <ac:spMkLst>
            <pc:docMk/>
            <pc:sldMk cId="1759111771" sldId="309"/>
            <ac:spMk id="2" creationId="{6527E085-52C5-C95D-A8C6-AA993AE38800}"/>
          </ac:spMkLst>
        </pc:spChg>
        <pc:spChg chg="del">
          <ac:chgData name="faizul alfalah" userId="b097e28588539e7c" providerId="LiveId" clId="{44442F3F-8965-4150-841F-69BC2776BB95}" dt="2023-03-22T01:38:21.307" v="723" actId="478"/>
          <ac:spMkLst>
            <pc:docMk/>
            <pc:sldMk cId="1759111771" sldId="309"/>
            <ac:spMk id="7" creationId="{00000000-0000-0000-0000-000000000000}"/>
          </ac:spMkLst>
        </pc:spChg>
      </pc:sldChg>
      <pc:sldChg chg="modSp mod setBg">
        <pc:chgData name="faizul alfalah" userId="b097e28588539e7c" providerId="LiveId" clId="{44442F3F-8965-4150-841F-69BC2776BB95}" dt="2023-03-22T01:38:06.947" v="722" actId="1076"/>
        <pc:sldMkLst>
          <pc:docMk/>
          <pc:sldMk cId="318053234" sldId="310"/>
        </pc:sldMkLst>
        <pc:spChg chg="mod">
          <ac:chgData name="faizul alfalah" userId="b097e28588539e7c" providerId="LiveId" clId="{44442F3F-8965-4150-841F-69BC2776BB95}" dt="2023-03-22T01:38:06.947" v="722" actId="1076"/>
          <ac:spMkLst>
            <pc:docMk/>
            <pc:sldMk cId="318053234" sldId="310"/>
            <ac:spMk id="7" creationId="{00000000-0000-0000-0000-000000000000}"/>
          </ac:spMkLst>
        </pc:spChg>
      </pc:sldChg>
      <pc:sldChg chg="modSp mod setBg">
        <pc:chgData name="faizul alfalah" userId="b097e28588539e7c" providerId="LiveId" clId="{44442F3F-8965-4150-841F-69BC2776BB95}" dt="2023-03-22T01:20:45.938" v="371" actId="14838"/>
        <pc:sldMkLst>
          <pc:docMk/>
          <pc:sldMk cId="595082253" sldId="755"/>
        </pc:sldMkLst>
        <pc:spChg chg="mod">
          <ac:chgData name="faizul alfalah" userId="b097e28588539e7c" providerId="LiveId" clId="{44442F3F-8965-4150-841F-69BC2776BB95}" dt="2023-03-22T01:20:45.938" v="371" actId="14838"/>
          <ac:spMkLst>
            <pc:docMk/>
            <pc:sldMk cId="595082253" sldId="755"/>
            <ac:spMk id="2" creationId="{272013CC-12AF-8245-BAF0-5F6CC67010C8}"/>
          </ac:spMkLst>
        </pc:spChg>
        <pc:spChg chg="mod">
          <ac:chgData name="faizul alfalah" userId="b097e28588539e7c" providerId="LiveId" clId="{44442F3F-8965-4150-841F-69BC2776BB95}" dt="2023-03-22T01:17:07.024" v="343" actId="207"/>
          <ac:spMkLst>
            <pc:docMk/>
            <pc:sldMk cId="595082253" sldId="755"/>
            <ac:spMk id="4" creationId="{00000000-0000-0000-0000-000000000000}"/>
          </ac:spMkLst>
        </pc:spChg>
      </pc:sldChg>
      <pc:sldChg chg="addSp delSp modSp mod setBg">
        <pc:chgData name="faizul alfalah" userId="b097e28588539e7c" providerId="LiveId" clId="{44442F3F-8965-4150-841F-69BC2776BB95}" dt="2023-03-22T02:01:49.539" v="751" actId="962"/>
        <pc:sldMkLst>
          <pc:docMk/>
          <pc:sldMk cId="3483303420" sldId="867"/>
        </pc:sldMkLst>
        <pc:spChg chg="add del mod">
          <ac:chgData name="faizul alfalah" userId="b097e28588539e7c" providerId="LiveId" clId="{44442F3F-8965-4150-841F-69BC2776BB95}" dt="2023-03-22T02:01:36.473" v="747" actId="478"/>
          <ac:spMkLst>
            <pc:docMk/>
            <pc:sldMk cId="3483303420" sldId="867"/>
            <ac:spMk id="4" creationId="{704E5361-4B7F-7381-1E22-A9924A72AF42}"/>
          </ac:spMkLst>
        </pc:spChg>
        <pc:spChg chg="mod">
          <ac:chgData name="faizul alfalah" userId="b097e28588539e7c" providerId="LiveId" clId="{44442F3F-8965-4150-841F-69BC2776BB95}" dt="2023-03-22T01:35:35.161" v="659" actId="20577"/>
          <ac:spMkLst>
            <pc:docMk/>
            <pc:sldMk cId="3483303420" sldId="867"/>
            <ac:spMk id="8" creationId="{00000000-0000-0000-0000-000000000000}"/>
          </ac:spMkLst>
        </pc:spChg>
        <pc:picChg chg="del">
          <ac:chgData name="faizul alfalah" userId="b097e28588539e7c" providerId="LiveId" clId="{44442F3F-8965-4150-841F-69BC2776BB95}" dt="2023-03-21T20:22:25.623" v="208" actId="478"/>
          <ac:picMkLst>
            <pc:docMk/>
            <pc:sldMk cId="3483303420" sldId="867"/>
            <ac:picMk id="5" creationId="{CB6A4D70-ECB3-6B00-4A6E-7E41E15DE1DC}"/>
          </ac:picMkLst>
        </pc:picChg>
        <pc:picChg chg="add mod">
          <ac:chgData name="faizul alfalah" userId="b097e28588539e7c" providerId="LiveId" clId="{44442F3F-8965-4150-841F-69BC2776BB95}" dt="2023-03-22T02:01:49.539" v="751" actId="962"/>
          <ac:picMkLst>
            <pc:docMk/>
            <pc:sldMk cId="3483303420" sldId="867"/>
            <ac:picMk id="5" creationId="{F11D3756-3088-E62A-9E9F-3F806C474359}"/>
          </ac:picMkLst>
        </pc:picChg>
      </pc:sldChg>
      <pc:sldChg chg="del">
        <pc:chgData name="faizul alfalah" userId="b097e28588539e7c" providerId="LiveId" clId="{44442F3F-8965-4150-841F-69BC2776BB95}" dt="2023-03-21T20:22:16.719" v="206" actId="47"/>
        <pc:sldMkLst>
          <pc:docMk/>
          <pc:sldMk cId="950875471" sldId="897"/>
        </pc:sldMkLst>
      </pc:sldChg>
      <pc:sldChg chg="setBg">
        <pc:chgData name="faizul alfalah" userId="b097e28588539e7c" providerId="LiveId" clId="{44442F3F-8965-4150-841F-69BC2776BB95}" dt="2023-03-22T01:39:00.531" v="726"/>
        <pc:sldMkLst>
          <pc:docMk/>
          <pc:sldMk cId="2557106934" sldId="898"/>
        </pc:sldMkLst>
      </pc:sldChg>
      <pc:sldChg chg="addSp delSp modSp mod setBg">
        <pc:chgData name="faizul alfalah" userId="b097e28588539e7c" providerId="LiveId" clId="{44442F3F-8965-4150-841F-69BC2776BB95}" dt="2023-03-22T02:01:23.615" v="746" actId="1076"/>
        <pc:sldMkLst>
          <pc:docMk/>
          <pc:sldMk cId="2203599381" sldId="904"/>
        </pc:sldMkLst>
        <pc:spChg chg="mod">
          <ac:chgData name="faizul alfalah" userId="b097e28588539e7c" providerId="LiveId" clId="{44442F3F-8965-4150-841F-69BC2776BB95}" dt="2023-03-22T01:31:33.437" v="584" actId="1035"/>
          <ac:spMkLst>
            <pc:docMk/>
            <pc:sldMk cId="2203599381" sldId="904"/>
            <ac:spMk id="3" creationId="{00000000-0000-0000-0000-000000000000}"/>
          </ac:spMkLst>
        </pc:spChg>
        <pc:spChg chg="add del">
          <ac:chgData name="faizul alfalah" userId="b097e28588539e7c" providerId="LiveId" clId="{44442F3F-8965-4150-841F-69BC2776BB95}" dt="2023-03-21T20:17:23.228" v="121" actId="22"/>
          <ac:spMkLst>
            <pc:docMk/>
            <pc:sldMk cId="2203599381" sldId="904"/>
            <ac:spMk id="4" creationId="{DBAFB943-4F16-92B5-E4FA-582B8C595E34}"/>
          </ac:spMkLst>
        </pc:spChg>
        <pc:spChg chg="mod">
          <ac:chgData name="faizul alfalah" userId="b097e28588539e7c" providerId="LiveId" clId="{44442F3F-8965-4150-841F-69BC2776BB95}" dt="2023-03-21T20:16:45.628" v="118"/>
          <ac:spMkLst>
            <pc:docMk/>
            <pc:sldMk cId="2203599381" sldId="904"/>
            <ac:spMk id="6" creationId="{00000000-0000-0000-0000-000000000000}"/>
          </ac:spMkLst>
        </pc:spChg>
        <pc:spChg chg="add del mod">
          <ac:chgData name="faizul alfalah" userId="b097e28588539e7c" providerId="LiveId" clId="{44442F3F-8965-4150-841F-69BC2776BB95}" dt="2023-03-22T02:01:20.030" v="742" actId="478"/>
          <ac:spMkLst>
            <pc:docMk/>
            <pc:sldMk cId="2203599381" sldId="904"/>
            <ac:spMk id="8" creationId="{BD1C5986-15A3-38A9-97AF-19ABFF479001}"/>
          </ac:spMkLst>
        </pc:spChg>
        <pc:picChg chg="add mod">
          <ac:chgData name="faizul alfalah" userId="b097e28588539e7c" providerId="LiveId" clId="{44442F3F-8965-4150-841F-69BC2776BB95}" dt="2023-03-22T02:01:23.615" v="746" actId="1076"/>
          <ac:picMkLst>
            <pc:docMk/>
            <pc:sldMk cId="2203599381" sldId="904"/>
            <ac:picMk id="4" creationId="{56BB8F6F-6B0F-4703-5BE5-2B1CE92E14DF}"/>
          </ac:picMkLst>
        </pc:picChg>
        <pc:picChg chg="del">
          <ac:chgData name="faizul alfalah" userId="b097e28588539e7c" providerId="LiveId" clId="{44442F3F-8965-4150-841F-69BC2776BB95}" dt="2023-03-21T20:16:49.925" v="119" actId="478"/>
          <ac:picMkLst>
            <pc:docMk/>
            <pc:sldMk cId="2203599381" sldId="904"/>
            <ac:picMk id="7" creationId="{A83CBF68-5B2D-93DD-2E0B-9E785E63B6A0}"/>
          </ac:picMkLst>
        </pc:picChg>
      </pc:sldChg>
      <pc:sldChg chg="modSp mod setBg">
        <pc:chgData name="faizul alfalah" userId="b097e28588539e7c" providerId="LiveId" clId="{44442F3F-8965-4150-841F-69BC2776BB95}" dt="2023-03-22T01:20:00.533" v="369" actId="403"/>
        <pc:sldMkLst>
          <pc:docMk/>
          <pc:sldMk cId="4273977099" sldId="909"/>
        </pc:sldMkLst>
        <pc:spChg chg="mod">
          <ac:chgData name="faizul alfalah" userId="b097e28588539e7c" providerId="LiveId" clId="{44442F3F-8965-4150-841F-69BC2776BB95}" dt="2023-03-22T01:19:55.916" v="367" actId="403"/>
          <ac:spMkLst>
            <pc:docMk/>
            <pc:sldMk cId="4273977099" sldId="909"/>
            <ac:spMk id="4" creationId="{2E6F0238-B174-9238-5832-F7E9087D0E7C}"/>
          </ac:spMkLst>
        </pc:spChg>
        <pc:spChg chg="mod">
          <ac:chgData name="faizul alfalah" userId="b097e28588539e7c" providerId="LiveId" clId="{44442F3F-8965-4150-841F-69BC2776BB95}" dt="2023-03-22T01:20:00.533" v="369" actId="403"/>
          <ac:spMkLst>
            <pc:docMk/>
            <pc:sldMk cId="4273977099" sldId="909"/>
            <ac:spMk id="5" creationId="{CA799FA2-3992-3463-DBE7-3047936C292E}"/>
          </ac:spMkLst>
        </pc:spChg>
        <pc:spChg chg="mod">
          <ac:chgData name="faizul alfalah" userId="b097e28588539e7c" providerId="LiveId" clId="{44442F3F-8965-4150-841F-69BC2776BB95}" dt="2023-03-22T01:18:32.927" v="357" actId="1076"/>
          <ac:spMkLst>
            <pc:docMk/>
            <pc:sldMk cId="4273977099" sldId="909"/>
            <ac:spMk id="6" creationId="{D0A6E456-7216-8046-C1B8-02CC1CA4FB83}"/>
          </ac:spMkLst>
        </pc:spChg>
      </pc:sldChg>
      <pc:sldChg chg="del">
        <pc:chgData name="faizul alfalah" userId="b097e28588539e7c" providerId="LiveId" clId="{44442F3F-8965-4150-841F-69BC2776BB95}" dt="2023-03-21T20:18:14.272" v="125" actId="47"/>
        <pc:sldMkLst>
          <pc:docMk/>
          <pc:sldMk cId="2228343526" sldId="931"/>
        </pc:sldMkLst>
      </pc:sldChg>
      <pc:sldChg chg="addSp delSp modSp mod">
        <pc:chgData name="faizul alfalah" userId="b097e28588539e7c" providerId="LiveId" clId="{44442F3F-8965-4150-841F-69BC2776BB95}" dt="2023-03-22T02:00:13.714" v="731" actId="962"/>
        <pc:sldMkLst>
          <pc:docMk/>
          <pc:sldMk cId="2727545335" sldId="933"/>
        </pc:sldMkLst>
        <pc:spChg chg="mod">
          <ac:chgData name="faizul alfalah" userId="b097e28588539e7c" providerId="LiveId" clId="{44442F3F-8965-4150-841F-69BC2776BB95}" dt="2023-03-22T01:24:53.543" v="456" actId="20577"/>
          <ac:spMkLst>
            <pc:docMk/>
            <pc:sldMk cId="2727545335" sldId="933"/>
            <ac:spMk id="3" creationId="{00000000-0000-0000-0000-000000000000}"/>
          </ac:spMkLst>
        </pc:spChg>
        <pc:spChg chg="del mod">
          <ac:chgData name="faizul alfalah" userId="b097e28588539e7c" providerId="LiveId" clId="{44442F3F-8965-4150-841F-69BC2776BB95}" dt="2023-03-22T02:00:07.901" v="727" actId="478"/>
          <ac:spMkLst>
            <pc:docMk/>
            <pc:sldMk cId="2727545335" sldId="933"/>
            <ac:spMk id="5" creationId="{723640AB-3215-DE08-6300-DBAE7CED72F8}"/>
          </ac:spMkLst>
        </pc:spChg>
        <pc:picChg chg="add mod">
          <ac:chgData name="faizul alfalah" userId="b097e28588539e7c" providerId="LiveId" clId="{44442F3F-8965-4150-841F-69BC2776BB95}" dt="2023-03-22T02:00:13.714" v="731" actId="962"/>
          <ac:picMkLst>
            <pc:docMk/>
            <pc:sldMk cId="2727545335" sldId="933"/>
            <ac:picMk id="6" creationId="{97F143BF-8911-834A-9BF6-A3CC4E56DE2E}"/>
          </ac:picMkLst>
        </pc:picChg>
      </pc:sldChg>
      <pc:sldChg chg="addSp delSp modSp mod setBg">
        <pc:chgData name="faizul alfalah" userId="b097e28588539e7c" providerId="LiveId" clId="{44442F3F-8965-4150-841F-69BC2776BB95}" dt="2023-03-22T01:23:11.338" v="402" actId="404"/>
        <pc:sldMkLst>
          <pc:docMk/>
          <pc:sldMk cId="2741534235" sldId="940"/>
        </pc:sldMkLst>
        <pc:spChg chg="add mod">
          <ac:chgData name="faizul alfalah" userId="b097e28588539e7c" providerId="LiveId" clId="{44442F3F-8965-4150-841F-69BC2776BB95}" dt="2023-03-22T01:22:28.881" v="394"/>
          <ac:spMkLst>
            <pc:docMk/>
            <pc:sldMk cId="2741534235" sldId="940"/>
            <ac:spMk id="2" creationId="{68BE13D0-E1EE-B9D7-1652-CD7D18CDEED0}"/>
          </ac:spMkLst>
        </pc:spChg>
        <pc:spChg chg="mod">
          <ac:chgData name="faizul alfalah" userId="b097e28588539e7c" providerId="LiveId" clId="{44442F3F-8965-4150-841F-69BC2776BB95}" dt="2023-03-22T01:23:11.338" v="402" actId="404"/>
          <ac:spMkLst>
            <pc:docMk/>
            <pc:sldMk cId="2741534235" sldId="940"/>
            <ac:spMk id="3" creationId="{91846A68-FBA3-E105-0A7A-EB80E0A553AB}"/>
          </ac:spMkLst>
        </pc:spChg>
        <pc:spChg chg="del">
          <ac:chgData name="faizul alfalah" userId="b097e28588539e7c" providerId="LiveId" clId="{44442F3F-8965-4150-841F-69BC2776BB95}" dt="2023-03-22T01:22:21.131" v="393" actId="478"/>
          <ac:spMkLst>
            <pc:docMk/>
            <pc:sldMk cId="2741534235" sldId="940"/>
            <ac:spMk id="5" creationId="{4EC6E8E9-F0C3-62D7-8FA8-AF3A632DF25B}"/>
          </ac:spMkLst>
        </pc:spChg>
      </pc:sldChg>
      <pc:sldChg chg="addSp delSp modSp mod">
        <pc:chgData name="faizul alfalah" userId="b097e28588539e7c" providerId="LiveId" clId="{44442F3F-8965-4150-841F-69BC2776BB95}" dt="2023-03-22T02:00:39.167" v="736" actId="1076"/>
        <pc:sldMkLst>
          <pc:docMk/>
          <pc:sldMk cId="3149782299" sldId="942"/>
        </pc:sldMkLst>
        <pc:spChg chg="mod">
          <ac:chgData name="faizul alfalah" userId="b097e28588539e7c" providerId="LiveId" clId="{44442F3F-8965-4150-841F-69BC2776BB95}" dt="2023-03-22T01:24:46.971" v="454" actId="20577"/>
          <ac:spMkLst>
            <pc:docMk/>
            <pc:sldMk cId="3149782299" sldId="942"/>
            <ac:spMk id="3" creationId="{00000000-0000-0000-0000-000000000000}"/>
          </ac:spMkLst>
        </pc:spChg>
        <pc:spChg chg="del mod">
          <ac:chgData name="faizul alfalah" userId="b097e28588539e7c" providerId="LiveId" clId="{44442F3F-8965-4150-841F-69BC2776BB95}" dt="2023-03-22T02:00:32.130" v="732" actId="478"/>
          <ac:spMkLst>
            <pc:docMk/>
            <pc:sldMk cId="3149782299" sldId="942"/>
            <ac:spMk id="5" creationId="{27BCDBE2-283C-8B63-0767-140BD82CA2EC}"/>
          </ac:spMkLst>
        </pc:spChg>
        <pc:picChg chg="add mod">
          <ac:chgData name="faizul alfalah" userId="b097e28588539e7c" providerId="LiveId" clId="{44442F3F-8965-4150-841F-69BC2776BB95}" dt="2023-03-22T02:00:39.167" v="736" actId="1076"/>
          <ac:picMkLst>
            <pc:docMk/>
            <pc:sldMk cId="3149782299" sldId="942"/>
            <ac:picMk id="6" creationId="{5606A070-C4F9-B56C-4C75-B387568E5BE2}"/>
          </ac:picMkLst>
        </pc:picChg>
      </pc:sldChg>
      <pc:sldChg chg="modSp mod setBg">
        <pc:chgData name="faizul alfalah" userId="b097e28588539e7c" providerId="LiveId" clId="{44442F3F-8965-4150-841F-69BC2776BB95}" dt="2023-03-22T01:28:35.425" v="520" actId="404"/>
        <pc:sldMkLst>
          <pc:docMk/>
          <pc:sldMk cId="4062973461" sldId="943"/>
        </pc:sldMkLst>
        <pc:spChg chg="mod">
          <ac:chgData name="faizul alfalah" userId="b097e28588539e7c" providerId="LiveId" clId="{44442F3F-8965-4150-841F-69BC2776BB95}" dt="2023-03-22T01:28:35.425" v="520" actId="404"/>
          <ac:spMkLst>
            <pc:docMk/>
            <pc:sldMk cId="4062973461" sldId="943"/>
            <ac:spMk id="3" creationId="{91846A68-FBA3-E105-0A7A-EB80E0A553AB}"/>
          </ac:spMkLst>
        </pc:spChg>
        <pc:spChg chg="mod">
          <ac:chgData name="faizul alfalah" userId="b097e28588539e7c" providerId="LiveId" clId="{44442F3F-8965-4150-841F-69BC2776BB95}" dt="2023-03-22T01:27:52.187" v="509" actId="403"/>
          <ac:spMkLst>
            <pc:docMk/>
            <pc:sldMk cId="4062973461" sldId="943"/>
            <ac:spMk id="5" creationId="{4EC6E8E9-F0C3-62D7-8FA8-AF3A632DF25B}"/>
          </ac:spMkLst>
        </pc:spChg>
        <pc:spChg chg="mod">
          <ac:chgData name="faizul alfalah" userId="b097e28588539e7c" providerId="LiveId" clId="{44442F3F-8965-4150-841F-69BC2776BB95}" dt="2023-03-21T20:14:20.621" v="65" actId="20577"/>
          <ac:spMkLst>
            <pc:docMk/>
            <pc:sldMk cId="4062973461" sldId="943"/>
            <ac:spMk id="6" creationId="{50D17CD7-4A2B-4927-4573-634D7F6EFF22}"/>
          </ac:spMkLst>
        </pc:spChg>
      </pc:sldChg>
      <pc:sldChg chg="modSp mod">
        <pc:chgData name="faizul alfalah" userId="b097e28588539e7c" providerId="LiveId" clId="{44442F3F-8965-4150-841F-69BC2776BB95}" dt="2023-03-22T01:29:09.310" v="529" actId="404"/>
        <pc:sldMkLst>
          <pc:docMk/>
          <pc:sldMk cId="925708070" sldId="944"/>
        </pc:sldMkLst>
        <pc:spChg chg="mod">
          <ac:chgData name="faizul alfalah" userId="b097e28588539e7c" providerId="LiveId" clId="{44442F3F-8965-4150-841F-69BC2776BB95}" dt="2023-03-21T20:15:14.164" v="105" actId="20577"/>
          <ac:spMkLst>
            <pc:docMk/>
            <pc:sldMk cId="925708070" sldId="944"/>
            <ac:spMk id="2" creationId="{B99F7B4E-83DC-BDF3-5F5E-501ED07D7196}"/>
          </ac:spMkLst>
        </pc:spChg>
        <pc:spChg chg="mod">
          <ac:chgData name="faizul alfalah" userId="b097e28588539e7c" providerId="LiveId" clId="{44442F3F-8965-4150-841F-69BC2776BB95}" dt="2023-03-22T01:29:09.310" v="529" actId="404"/>
          <ac:spMkLst>
            <pc:docMk/>
            <pc:sldMk cId="925708070" sldId="944"/>
            <ac:spMk id="3" creationId="{00000000-0000-0000-0000-000000000000}"/>
          </ac:spMkLst>
        </pc:spChg>
      </pc:sldChg>
      <pc:sldChg chg="addSp delSp modSp mod setBg">
        <pc:chgData name="faizul alfalah" userId="b097e28588539e7c" providerId="LiveId" clId="{44442F3F-8965-4150-841F-69BC2776BB95}" dt="2023-03-22T01:30:11.367" v="542" actId="403"/>
        <pc:sldMkLst>
          <pc:docMk/>
          <pc:sldMk cId="213256980" sldId="945"/>
        </pc:sldMkLst>
        <pc:spChg chg="add mod">
          <ac:chgData name="faizul alfalah" userId="b097e28588539e7c" providerId="LiveId" clId="{44442F3F-8965-4150-841F-69BC2776BB95}" dt="2023-03-22T01:29:36.370" v="533"/>
          <ac:spMkLst>
            <pc:docMk/>
            <pc:sldMk cId="213256980" sldId="945"/>
            <ac:spMk id="2" creationId="{3DE02498-C338-A4D7-5D6A-DD75DF86442B}"/>
          </ac:spMkLst>
        </pc:spChg>
        <pc:spChg chg="mod">
          <ac:chgData name="faizul alfalah" userId="b097e28588539e7c" providerId="LiveId" clId="{44442F3F-8965-4150-841F-69BC2776BB95}" dt="2023-03-22T01:30:11.367" v="542" actId="403"/>
          <ac:spMkLst>
            <pc:docMk/>
            <pc:sldMk cId="213256980" sldId="945"/>
            <ac:spMk id="3" creationId="{91846A68-FBA3-E105-0A7A-EB80E0A553AB}"/>
          </ac:spMkLst>
        </pc:spChg>
        <pc:spChg chg="del mod">
          <ac:chgData name="faizul alfalah" userId="b097e28588539e7c" providerId="LiveId" clId="{44442F3F-8965-4150-841F-69BC2776BB95}" dt="2023-03-22T01:29:35.519" v="532" actId="478"/>
          <ac:spMkLst>
            <pc:docMk/>
            <pc:sldMk cId="213256980" sldId="945"/>
            <ac:spMk id="5" creationId="{4EC6E8E9-F0C3-62D7-8FA8-AF3A632DF25B}"/>
          </ac:spMkLst>
        </pc:spChg>
        <pc:spChg chg="mod">
          <ac:chgData name="faizul alfalah" userId="b097e28588539e7c" providerId="LiveId" clId="{44442F3F-8965-4150-841F-69BC2776BB95}" dt="2023-03-21T20:16:08.619" v="117" actId="20577"/>
          <ac:spMkLst>
            <pc:docMk/>
            <pc:sldMk cId="213256980" sldId="945"/>
            <ac:spMk id="6" creationId="{50D17CD7-4A2B-4927-4573-634D7F6EFF22}"/>
          </ac:spMkLst>
        </pc:spChg>
      </pc:sldChg>
      <pc:sldChg chg="addSp delSp modSp mod setBg">
        <pc:chgData name="faizul alfalah" userId="b097e28588539e7c" providerId="LiveId" clId="{44442F3F-8965-4150-841F-69BC2776BB95}" dt="2023-03-22T01:33:15.607" v="598" actId="404"/>
        <pc:sldMkLst>
          <pc:docMk/>
          <pc:sldMk cId="1488946563" sldId="946"/>
        </pc:sldMkLst>
        <pc:spChg chg="add mod">
          <ac:chgData name="faizul alfalah" userId="b097e28588539e7c" providerId="LiveId" clId="{44442F3F-8965-4150-841F-69BC2776BB95}" dt="2023-03-22T01:31:54.584" v="588"/>
          <ac:spMkLst>
            <pc:docMk/>
            <pc:sldMk cId="1488946563" sldId="946"/>
            <ac:spMk id="2" creationId="{F948BB5D-3353-B711-4A22-4FF041CD2234}"/>
          </ac:spMkLst>
        </pc:spChg>
        <pc:spChg chg="mod">
          <ac:chgData name="faizul alfalah" userId="b097e28588539e7c" providerId="LiveId" clId="{44442F3F-8965-4150-841F-69BC2776BB95}" dt="2023-03-22T01:33:15.607" v="598" actId="404"/>
          <ac:spMkLst>
            <pc:docMk/>
            <pc:sldMk cId="1488946563" sldId="946"/>
            <ac:spMk id="3" creationId="{91846A68-FBA3-E105-0A7A-EB80E0A553AB}"/>
          </ac:spMkLst>
        </pc:spChg>
        <pc:spChg chg="del mod">
          <ac:chgData name="faizul alfalah" userId="b097e28588539e7c" providerId="LiveId" clId="{44442F3F-8965-4150-841F-69BC2776BB95}" dt="2023-03-22T01:31:53.162" v="587" actId="478"/>
          <ac:spMkLst>
            <pc:docMk/>
            <pc:sldMk cId="1488946563" sldId="946"/>
            <ac:spMk id="5" creationId="{4EC6E8E9-F0C3-62D7-8FA8-AF3A632DF25B}"/>
          </ac:spMkLst>
        </pc:spChg>
        <pc:spChg chg="mod">
          <ac:chgData name="faizul alfalah" userId="b097e28588539e7c" providerId="LiveId" clId="{44442F3F-8965-4150-841F-69BC2776BB95}" dt="2023-03-21T20:18:24.358" v="133" actId="20577"/>
          <ac:spMkLst>
            <pc:docMk/>
            <pc:sldMk cId="1488946563" sldId="946"/>
            <ac:spMk id="6" creationId="{50D17CD7-4A2B-4927-4573-634D7F6EFF22}"/>
          </ac:spMkLst>
        </pc:spChg>
      </pc:sldChg>
      <pc:sldChg chg="modSp mod">
        <pc:chgData name="faizul alfalah" userId="b097e28588539e7c" providerId="LiveId" clId="{44442F3F-8965-4150-841F-69BC2776BB95}" dt="2023-03-22T01:33:59.609" v="621" actId="1036"/>
        <pc:sldMkLst>
          <pc:docMk/>
          <pc:sldMk cId="1071098989" sldId="947"/>
        </pc:sldMkLst>
        <pc:spChg chg="mod">
          <ac:chgData name="faizul alfalah" userId="b097e28588539e7c" providerId="LiveId" clId="{44442F3F-8965-4150-841F-69BC2776BB95}" dt="2023-03-22T01:33:59.609" v="621" actId="1036"/>
          <ac:spMkLst>
            <pc:docMk/>
            <pc:sldMk cId="1071098989" sldId="947"/>
            <ac:spMk id="3" creationId="{00000000-0000-0000-0000-000000000000}"/>
          </ac:spMkLst>
        </pc:spChg>
      </pc:sldChg>
      <pc:sldChg chg="del">
        <pc:chgData name="faizul alfalah" userId="b097e28588539e7c" providerId="LiveId" clId="{44442F3F-8965-4150-841F-69BC2776BB95}" dt="2023-03-21T20:22:12.524" v="205" actId="47"/>
        <pc:sldMkLst>
          <pc:docMk/>
          <pc:sldMk cId="4211539850" sldId="948"/>
        </pc:sldMkLst>
      </pc:sldChg>
      <pc:sldChg chg="del">
        <pc:chgData name="faizul alfalah" userId="b097e28588539e7c" providerId="LiveId" clId="{44442F3F-8965-4150-841F-69BC2776BB95}" dt="2023-03-21T20:22:21.318" v="207" actId="47"/>
        <pc:sldMkLst>
          <pc:docMk/>
          <pc:sldMk cId="2947449128" sldId="949"/>
        </pc:sldMkLst>
      </pc:sldChg>
      <pc:sldChg chg="setBg">
        <pc:chgData name="faizul alfalah" userId="b097e28588539e7c" providerId="LiveId" clId="{44442F3F-8965-4150-841F-69BC2776BB95}" dt="2023-03-22T01:36:11.639" v="683"/>
        <pc:sldMkLst>
          <pc:docMk/>
          <pc:sldMk cId="761663795" sldId="950"/>
        </pc:sldMkLst>
      </pc:sldChg>
      <pc:sldChg chg="addSp delSp modSp mod setBg">
        <pc:chgData name="faizul alfalah" userId="b097e28588539e7c" providerId="LiveId" clId="{44442F3F-8965-4150-841F-69BC2776BB95}" dt="2023-03-22T02:01:03.905" v="741" actId="1076"/>
        <pc:sldMkLst>
          <pc:docMk/>
          <pc:sldMk cId="1299552651" sldId="951"/>
        </pc:sldMkLst>
        <pc:spChg chg="mod">
          <ac:chgData name="faizul alfalah" userId="b097e28588539e7c" providerId="LiveId" clId="{44442F3F-8965-4150-841F-69BC2776BB95}" dt="2023-03-21T20:12:28.315" v="13" actId="20577"/>
          <ac:spMkLst>
            <pc:docMk/>
            <pc:sldMk cId="1299552651" sldId="951"/>
            <ac:spMk id="2" creationId="{B99F7B4E-83DC-BDF3-5F5E-501ED07D7196}"/>
          </ac:spMkLst>
        </pc:spChg>
        <pc:spChg chg="mod">
          <ac:chgData name="faizul alfalah" userId="b097e28588539e7c" providerId="LiveId" clId="{44442F3F-8965-4150-841F-69BC2776BB95}" dt="2023-03-22T01:26:21.490" v="488" actId="20577"/>
          <ac:spMkLst>
            <pc:docMk/>
            <pc:sldMk cId="1299552651" sldId="951"/>
            <ac:spMk id="3" creationId="{00000000-0000-0000-0000-000000000000}"/>
          </ac:spMkLst>
        </pc:spChg>
        <pc:spChg chg="add del">
          <ac:chgData name="faizul alfalah" userId="b097e28588539e7c" providerId="LiveId" clId="{44442F3F-8965-4150-841F-69BC2776BB95}" dt="2023-03-21T20:12:27.329" v="9" actId="478"/>
          <ac:spMkLst>
            <pc:docMk/>
            <pc:sldMk cId="1299552651" sldId="951"/>
            <ac:spMk id="5" creationId="{27BCDBE2-283C-8B63-0767-140BD82CA2EC}"/>
          </ac:spMkLst>
        </pc:spChg>
        <pc:spChg chg="add del mod">
          <ac:chgData name="faizul alfalah" userId="b097e28588539e7c" providerId="LiveId" clId="{44442F3F-8965-4150-841F-69BC2776BB95}" dt="2023-03-22T02:00:56.146" v="737" actId="478"/>
          <ac:spMkLst>
            <pc:docMk/>
            <pc:sldMk cId="1299552651" sldId="951"/>
            <ac:spMk id="6" creationId="{FF9EFD39-BBE5-5DE6-3FDF-73E9C746373D}"/>
          </ac:spMkLst>
        </pc:spChg>
        <pc:picChg chg="add mod">
          <ac:chgData name="faizul alfalah" userId="b097e28588539e7c" providerId="LiveId" clId="{44442F3F-8965-4150-841F-69BC2776BB95}" dt="2023-03-22T02:01:03.905" v="741" actId="1076"/>
          <ac:picMkLst>
            <pc:docMk/>
            <pc:sldMk cId="1299552651" sldId="951"/>
            <ac:picMk id="5" creationId="{387020A8-2FDF-9468-E371-57EE9BE231D8}"/>
          </ac:picMkLst>
        </pc:picChg>
      </pc:sldChg>
      <pc:sldChg chg="modSp add mod setBg">
        <pc:chgData name="faizul alfalah" userId="b097e28588539e7c" providerId="LiveId" clId="{44442F3F-8965-4150-841F-69BC2776BB95}" dt="2023-03-22T01:34:26.391" v="631" actId="1036"/>
        <pc:sldMkLst>
          <pc:docMk/>
          <pc:sldMk cId="960964203" sldId="952"/>
        </pc:sldMkLst>
        <pc:spChg chg="mod">
          <ac:chgData name="faizul alfalah" userId="b097e28588539e7c" providerId="LiveId" clId="{44442F3F-8965-4150-841F-69BC2776BB95}" dt="2023-03-21T20:21:25.027" v="185" actId="20577"/>
          <ac:spMkLst>
            <pc:docMk/>
            <pc:sldMk cId="960964203" sldId="952"/>
            <ac:spMk id="2" creationId="{B99F7B4E-83DC-BDF3-5F5E-501ED07D7196}"/>
          </ac:spMkLst>
        </pc:spChg>
        <pc:spChg chg="mod">
          <ac:chgData name="faizul alfalah" userId="b097e28588539e7c" providerId="LiveId" clId="{44442F3F-8965-4150-841F-69BC2776BB95}" dt="2023-03-22T01:34:26.391" v="631" actId="1036"/>
          <ac:spMkLst>
            <pc:docMk/>
            <pc:sldMk cId="960964203" sldId="95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3/23/2023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3/23/2023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3/23/2023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3/23/2023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23/03/2023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23/03/2023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23/03/2023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23/03/2023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23/03/2023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23/03/2023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3/23/2023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3/23/2023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23/03/2023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582069" y="2496029"/>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2 Ramadan 1444H  </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  24 Mac 2023M</a:t>
            </a: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855" y="110979"/>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3874" y="1288185"/>
            <a:ext cx="8836247" cy="584775"/>
          </a:xfrm>
          <a:prstGeom prst="rect">
            <a:avLst/>
          </a:prstGeom>
          <a:noFill/>
        </p:spPr>
        <p:txBody>
          <a:bodyPr wrap="square" lIns="91440" tIns="45720" rIns="91440" bIns="45720">
            <a:spAutoFit/>
          </a:bodyPr>
          <a:lstStyle/>
          <a:p>
            <a:pPr algn="ctr"/>
            <a:r>
              <a:rPr lang="en-US" sz="3200" dirty="0" err="1">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Jabatan</a:t>
            </a:r>
            <a:r>
              <a:rPr lang="en-US" sz="3200" dirty="0">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 Hal </a:t>
            </a:r>
            <a:r>
              <a:rPr lang="en-US" sz="3200" dirty="0" err="1">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Ehwal</a:t>
            </a:r>
            <a:r>
              <a:rPr lang="en-US" sz="3200" dirty="0">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400297" y="1824455"/>
            <a:ext cx="4343400" cy="720080"/>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12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0997" y="3547408"/>
            <a:ext cx="8382000" cy="1938992"/>
          </a:xfrm>
          <a:prstGeom prst="rect">
            <a:avLst/>
          </a:prstGeom>
        </p:spPr>
        <p:txBody>
          <a:bodyPr wrap="square">
            <a:spAutoFit/>
          </a:bodyPr>
          <a:lstStyle/>
          <a:p>
            <a:pPr algn="ctr"/>
            <a:r>
              <a:rPr lang="it-IT" sz="6000" dirty="0">
                <a:ln w="0"/>
                <a:solidFill>
                  <a:srgbClr val="FFC000"/>
                </a:solidFill>
                <a:effectLst>
                  <a:glow rad="114300">
                    <a:schemeClr val="accent2">
                      <a:lumMod val="50000"/>
                      <a:alpha val="96000"/>
                    </a:schemeClr>
                  </a:glow>
                  <a:reflection blurRad="6350" stA="43000" endPos="22000" dir="5400000" sy="-90000" algn="bl" rotWithShape="0"/>
                </a:effectLst>
                <a:latin typeface="Arial Black" pitchFamily="34" charset="0"/>
              </a:rPr>
              <a:t>SIFAT ORANG BERPUASA</a:t>
            </a:r>
          </a:p>
        </p:txBody>
      </p:sp>
      <p:sp>
        <p:nvSpPr>
          <p:cNvPr id="3" name="Rectangle 2">
            <a:extLst>
              <a:ext uri="{FF2B5EF4-FFF2-40B4-BE49-F238E27FC236}">
                <a16:creationId xmlns:a16="http://schemas.microsoft.com/office/drawing/2014/main" xmlns="" id="{1BCD6A67-D6C1-BB03-033A-855C22F9F64D}"/>
              </a:ext>
            </a:extLst>
          </p:cNvPr>
          <p:cNvSpPr/>
          <p:nvPr/>
        </p:nvSpPr>
        <p:spPr>
          <a:xfrm>
            <a:off x="0" y="64578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8172" y="3124200"/>
            <a:ext cx="8784962" cy="3539430"/>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2800" b="1" dirty="0">
                <a:ln w="1905"/>
                <a:solidFill>
                  <a:schemeClr val="accent2">
                    <a:lumMod val="75000"/>
                  </a:schemeClr>
                </a:solidFill>
                <a:effectLst>
                  <a:innerShdw blurRad="69850" dist="43180" dir="5400000">
                    <a:srgbClr val="000000">
                      <a:alpha val="65000"/>
                    </a:srgbClr>
                  </a:innerShdw>
                </a:effectLst>
              </a:rPr>
              <a:t>Puasa itu ibarat perisai. Semasa berpuasa, janganlah kamu mengucapkan kata-kata kotor dan tidak enak didengar, dan jangan pula sibuk bertengkar. Jika ada di antara kamu yang memaki atau mengajak berkelahi, maka hendaklah kamu katakan kepadanya: “Sesungguhnya aku sedang berpuasa”. “Sesungguhnya aku sedang berpuasa. </a:t>
            </a:r>
          </a:p>
          <a:p>
            <a:pPr algn="r"/>
            <a:r>
              <a:rPr lang="sv-SE" sz="2800" b="1" dirty="0">
                <a:ln w="1905"/>
                <a:solidFill>
                  <a:schemeClr val="accent2">
                    <a:lumMod val="75000"/>
                  </a:schemeClr>
                </a:solidFill>
                <a:effectLst>
                  <a:innerShdw blurRad="69850" dist="43180" dir="5400000">
                    <a:srgbClr val="000000">
                      <a:alpha val="65000"/>
                    </a:srgbClr>
                  </a:innerShdw>
                </a:effectLst>
              </a:rPr>
              <a:t>                                (Hadith Riwayat Al-Bukhari dan Muslim)</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p>
        </p:txBody>
      </p:sp>
      <p:pic>
        <p:nvPicPr>
          <p:cNvPr id="6" name="Picture 5" descr="Shape&#10;&#10;Description automatically generated with medium confidence">
            <a:extLst>
              <a:ext uri="{FF2B5EF4-FFF2-40B4-BE49-F238E27FC236}">
                <a16:creationId xmlns:a16="http://schemas.microsoft.com/office/drawing/2014/main" xmlns="" id="{5606A070-C4F9-B56C-4C75-B387568E5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775" y="990600"/>
            <a:ext cx="8603756" cy="2540948"/>
          </a:xfrm>
          <a:prstGeom prst="rect">
            <a:avLst/>
          </a:prstGeom>
        </p:spPr>
      </p:pic>
    </p:spTree>
    <p:extLst>
      <p:ext uri="{BB962C8B-B14F-4D97-AF65-F5344CB8AC3E}">
        <p14:creationId xmlns:p14="http://schemas.microsoft.com/office/powerpoint/2010/main" val="314978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8172" y="3657600"/>
            <a:ext cx="8784962" cy="3046988"/>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200" b="1" dirty="0">
                <a:ln w="1905"/>
                <a:solidFill>
                  <a:schemeClr val="accent2">
                    <a:lumMod val="75000"/>
                  </a:schemeClr>
                </a:solidFill>
                <a:effectLst>
                  <a:innerShdw blurRad="69850" dist="43180" dir="5400000">
                    <a:srgbClr val="000000">
                      <a:alpha val="65000"/>
                    </a:srgbClr>
                  </a:innerShdw>
                </a:effectLst>
              </a:rPr>
              <a:t>"Sesiapa yang tidak meninggalkan ucapan dan perbuatan yang buruk, maka tidak ada erti bagi Allah perbuatan orang itu yang meninggalkan makanan dan minumannya (berpuasa)." </a:t>
            </a:r>
          </a:p>
          <a:p>
            <a:pPr algn="r"/>
            <a:r>
              <a:rPr lang="sv-SE" sz="3200" b="1" dirty="0">
                <a:ln w="1905"/>
                <a:solidFill>
                  <a:schemeClr val="accent2">
                    <a:lumMod val="75000"/>
                  </a:schemeClr>
                </a:solidFill>
                <a:effectLst>
                  <a:innerShdw blurRad="69850" dist="43180" dir="5400000">
                    <a:srgbClr val="000000">
                      <a:alpha val="65000"/>
                    </a:srgbClr>
                  </a:innerShdw>
                </a:effectLst>
              </a:rPr>
              <a:t>(Hadis Riwayat Al-Bukhari)</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Baginda SAW lagi :</a:t>
            </a:r>
          </a:p>
        </p:txBody>
      </p:sp>
      <p:pic>
        <p:nvPicPr>
          <p:cNvPr id="5" name="Picture 4" descr="Shape&#10;&#10;Description automatically generated with medium confidence">
            <a:extLst>
              <a:ext uri="{FF2B5EF4-FFF2-40B4-BE49-F238E27FC236}">
                <a16:creationId xmlns:a16="http://schemas.microsoft.com/office/drawing/2014/main" xmlns="" id="{387020A8-2FDF-9468-E371-57EE9BE23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1066800"/>
            <a:ext cx="8074507" cy="2770936"/>
          </a:xfrm>
          <a:prstGeom prst="rect">
            <a:avLst/>
          </a:prstGeom>
        </p:spPr>
      </p:pic>
    </p:spTree>
    <p:extLst>
      <p:ext uri="{BB962C8B-B14F-4D97-AF65-F5344CB8AC3E}">
        <p14:creationId xmlns:p14="http://schemas.microsoft.com/office/powerpoint/2010/main" val="129955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EC6E8E9-F0C3-62D7-8FA8-AF3A632DF25B}"/>
              </a:ext>
            </a:extLst>
          </p:cNvPr>
          <p:cNvSpPr/>
          <p:nvPr/>
        </p:nvSpPr>
        <p:spPr>
          <a:xfrm>
            <a:off x="304800" y="304800"/>
            <a:ext cx="8534400" cy="990600"/>
          </a:xfrm>
          <a:prstGeom prst="roundRect">
            <a:avLst/>
          </a:prstGeom>
          <a:solidFill>
            <a:schemeClr val="bg1">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200" dirty="0">
                <a:ln w="0"/>
                <a:solidFill>
                  <a:schemeClr val="tx1"/>
                </a:solidFill>
                <a:effectLst>
                  <a:outerShdw blurRad="38100" dist="19050" dir="2700000" algn="tl" rotWithShape="0">
                    <a:schemeClr val="dk1">
                      <a:alpha val="40000"/>
                    </a:schemeClr>
                  </a:outerShdw>
                </a:effectLst>
                <a:latin typeface="Arial Black" pitchFamily="34" charset="0"/>
              </a:rPr>
              <a:t>Antara Akhlak Mulia Orang Berpuasa</a:t>
            </a:r>
          </a:p>
        </p:txBody>
      </p:sp>
      <p:sp>
        <p:nvSpPr>
          <p:cNvPr id="3" name="Rounded Rectangle 7">
            <a:extLst>
              <a:ext uri="{FF2B5EF4-FFF2-40B4-BE49-F238E27FC236}">
                <a16:creationId xmlns:a16="http://schemas.microsoft.com/office/drawing/2014/main" xmlns=""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6600" b="1" dirty="0">
                <a:ln w="1905"/>
                <a:solidFill>
                  <a:schemeClr val="tx2"/>
                </a:solidFill>
                <a:effectLst>
                  <a:innerShdw blurRad="69850" dist="43180" dir="5400000">
                    <a:srgbClr val="000000">
                      <a:alpha val="65000"/>
                    </a:srgbClr>
                  </a:innerShdw>
                </a:effectLst>
              </a:rPr>
              <a:t>Ikhlas Dan Jujur</a:t>
            </a:r>
            <a:endParaRPr lang="en-US" sz="6600" b="1" dirty="0">
              <a:ln w="1905"/>
              <a:solidFill>
                <a:schemeClr val="tx2"/>
              </a:solidFill>
              <a:effectLst>
                <a:innerShdw blurRad="69850" dist="43180" dir="5400000">
                  <a:srgbClr val="000000">
                    <a:alpha val="65000"/>
                  </a:srgbClr>
                </a:innerShdw>
              </a:effectLst>
            </a:endParaRPr>
          </a:p>
        </p:txBody>
      </p:sp>
      <p:sp>
        <p:nvSpPr>
          <p:cNvPr id="6" name="Rounded Rectangle 7">
            <a:extLst>
              <a:ext uri="{FF2B5EF4-FFF2-40B4-BE49-F238E27FC236}">
                <a16:creationId xmlns:a16="http://schemas.microsoft.com/office/drawing/2014/main" xmlns="" id="{50D17CD7-4A2B-4927-4573-634D7F6EFF22}"/>
              </a:ext>
            </a:extLst>
          </p:cNvPr>
          <p:cNvSpPr/>
          <p:nvPr/>
        </p:nvSpPr>
        <p:spPr>
          <a:xfrm>
            <a:off x="2190750" y="2286000"/>
            <a:ext cx="4762500" cy="666750"/>
          </a:xfrm>
          <a:prstGeom prst="roundRect">
            <a:avLst/>
          </a:prstGeom>
          <a:gradFill>
            <a:gsLst>
              <a:gs pos="0">
                <a:srgbClr val="FFFF00"/>
              </a:gs>
              <a:gs pos="0">
                <a:srgbClr val="FFFF00"/>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i-FI" sz="4000" b="1" dirty="0">
                <a:ln w="1905"/>
                <a:solidFill>
                  <a:srgbClr val="7030A0"/>
                </a:solidFill>
                <a:effectLst>
                  <a:innerShdw blurRad="69850" dist="43180" dir="5400000">
                    <a:srgbClr val="000000">
                      <a:alpha val="65000"/>
                    </a:srgbClr>
                  </a:innerShdw>
                </a:effectLst>
              </a:rPr>
              <a:t>PERTAMA</a:t>
            </a:r>
            <a:endParaRPr lang="en-US" sz="40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6297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533400" y="1946970"/>
            <a:ext cx="8077199" cy="3785652"/>
          </a:xfrm>
          <a:prstGeom prst="rect">
            <a:avLst/>
          </a:prstGeom>
        </p:spPr>
        <p:txBody>
          <a:bodyPr wrap="square">
            <a:spAutoFit/>
          </a:bodyPr>
          <a:lstStyle/>
          <a:p>
            <a:pPr algn="just"/>
            <a:r>
              <a:rPr lang="sv-SE" sz="4000" b="1" dirty="0">
                <a:ln w="1905"/>
                <a:solidFill>
                  <a:schemeClr val="accent2">
                    <a:lumMod val="75000"/>
                  </a:schemeClr>
                </a:solidFill>
                <a:effectLst>
                  <a:innerShdw blurRad="69850" dist="43180" dir="5400000">
                    <a:srgbClr val="000000">
                      <a:alpha val="65000"/>
                    </a:srgbClr>
                  </a:innerShdw>
                </a:effectLst>
              </a:rPr>
              <a:t>“Setiap amalan anak Adam adalah untuknya, melainkan puasa, kerana sesungguhnya puasa itu untuk-Ku, dan Aku yang akan memberi balasan dengannya.” </a:t>
            </a:r>
          </a:p>
          <a:p>
            <a:pPr algn="r"/>
            <a:r>
              <a:rPr lang="sv-SE" sz="3200" b="1" dirty="0">
                <a:ln w="1905"/>
                <a:solidFill>
                  <a:schemeClr val="accent2">
                    <a:lumMod val="75000"/>
                  </a:schemeClr>
                </a:solidFill>
                <a:effectLst>
                  <a:innerShdw blurRad="69850" dist="43180" dir="5400000">
                    <a:srgbClr val="000000">
                      <a:alpha val="65000"/>
                    </a:srgbClr>
                  </a:innerShdw>
                </a:effectLst>
              </a:rPr>
              <a:t>(Hadis riwayat al-Bukhari)</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berfirman dalam Hadis Qudsi bermaksud :</a:t>
            </a:r>
          </a:p>
        </p:txBody>
      </p:sp>
    </p:spTree>
    <p:extLst>
      <p:ext uri="{BB962C8B-B14F-4D97-AF65-F5344CB8AC3E}">
        <p14:creationId xmlns:p14="http://schemas.microsoft.com/office/powerpoint/2010/main" val="925708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xmlns=""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6600" b="1" dirty="0">
                <a:ln w="1905"/>
                <a:solidFill>
                  <a:schemeClr val="tx2"/>
                </a:solidFill>
                <a:effectLst>
                  <a:innerShdw blurRad="69850" dist="43180" dir="5400000">
                    <a:srgbClr val="000000">
                      <a:alpha val="65000"/>
                    </a:srgbClr>
                  </a:innerShdw>
                </a:effectLst>
              </a:rPr>
              <a:t>Sabar Dan Cekal </a:t>
            </a:r>
            <a:endParaRPr lang="en-US" sz="6600" b="1" dirty="0">
              <a:ln w="1905"/>
              <a:solidFill>
                <a:schemeClr val="tx2"/>
              </a:solidFill>
              <a:effectLst>
                <a:innerShdw blurRad="69850" dist="43180" dir="5400000">
                  <a:srgbClr val="000000">
                    <a:alpha val="65000"/>
                  </a:srgbClr>
                </a:innerShdw>
              </a:effectLst>
            </a:endParaRPr>
          </a:p>
        </p:txBody>
      </p:sp>
      <p:sp>
        <p:nvSpPr>
          <p:cNvPr id="6" name="Rounded Rectangle 7">
            <a:extLst>
              <a:ext uri="{FF2B5EF4-FFF2-40B4-BE49-F238E27FC236}">
                <a16:creationId xmlns:a16="http://schemas.microsoft.com/office/drawing/2014/main" xmlns="" id="{50D17CD7-4A2B-4927-4573-634D7F6EFF22}"/>
              </a:ext>
            </a:extLst>
          </p:cNvPr>
          <p:cNvSpPr/>
          <p:nvPr/>
        </p:nvSpPr>
        <p:spPr>
          <a:xfrm>
            <a:off x="2190750" y="2286000"/>
            <a:ext cx="4762500" cy="666750"/>
          </a:xfrm>
          <a:prstGeom prst="roundRect">
            <a:avLst/>
          </a:prstGeom>
          <a:gradFill>
            <a:gsLst>
              <a:gs pos="0">
                <a:srgbClr val="FFFF00"/>
              </a:gs>
              <a:gs pos="0">
                <a:srgbClr val="FFFF00"/>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i-FI" sz="4000" b="1" dirty="0">
                <a:ln w="1905"/>
                <a:solidFill>
                  <a:srgbClr val="7030A0"/>
                </a:solidFill>
                <a:effectLst>
                  <a:innerShdw blurRad="69850" dist="43180" dir="5400000">
                    <a:srgbClr val="000000">
                      <a:alpha val="65000"/>
                    </a:srgbClr>
                  </a:innerShdw>
                </a:effectLst>
              </a:rPr>
              <a:t>KEDUA</a:t>
            </a:r>
            <a:endParaRPr lang="en-US" sz="4000" b="1" dirty="0">
              <a:ln w="1905"/>
              <a:solidFill>
                <a:srgbClr val="7030A0"/>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xmlns="" id="{3DE02498-C338-A4D7-5D6A-DD75DF86442B}"/>
              </a:ext>
            </a:extLst>
          </p:cNvPr>
          <p:cNvSpPr/>
          <p:nvPr/>
        </p:nvSpPr>
        <p:spPr>
          <a:xfrm>
            <a:off x="304800" y="304800"/>
            <a:ext cx="8534400" cy="990600"/>
          </a:xfrm>
          <a:prstGeom prst="roundRect">
            <a:avLst/>
          </a:prstGeom>
          <a:solidFill>
            <a:schemeClr val="bg1">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200" dirty="0">
                <a:ln w="0"/>
                <a:solidFill>
                  <a:schemeClr val="tx1"/>
                </a:solidFill>
                <a:effectLst>
                  <a:outerShdw blurRad="38100" dist="19050" dir="2700000" algn="tl" rotWithShape="0">
                    <a:schemeClr val="dk1">
                      <a:alpha val="40000"/>
                    </a:schemeClr>
                  </a:outerShdw>
                </a:effectLst>
                <a:latin typeface="Arial Black" pitchFamily="34" charset="0"/>
              </a:rPr>
              <a:t>Antara Akhlak Mulia Orang Berpuasa</a:t>
            </a:r>
          </a:p>
        </p:txBody>
      </p:sp>
    </p:spTree>
    <p:extLst>
      <p:ext uri="{BB962C8B-B14F-4D97-AF65-F5344CB8AC3E}">
        <p14:creationId xmlns:p14="http://schemas.microsoft.com/office/powerpoint/2010/main" val="21325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9519" y="3886200"/>
            <a:ext cx="8784962" cy="2554545"/>
          </a:xfrm>
          <a:prstGeom prst="rect">
            <a:avLst/>
          </a:prstGeom>
        </p:spPr>
        <p:txBody>
          <a:bodyPr wrap="square">
            <a:spAutoFit/>
          </a:bodyPr>
          <a:lstStyle/>
          <a:p>
            <a:pPr algn="just"/>
            <a:r>
              <a:rPr lang="en-US" sz="4000" b="1" dirty="0" err="1">
                <a:ln w="1905"/>
                <a:effectLst>
                  <a:innerShdw blurRad="69850" dist="43180" dir="5400000">
                    <a:srgbClr val="000000">
                      <a:alpha val="65000"/>
                    </a:srgbClr>
                  </a:innerShdw>
                </a:effectLst>
              </a:rPr>
              <a:t>Maksudnya</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4000" b="1" dirty="0" err="1">
                <a:ln w="1905"/>
                <a:solidFill>
                  <a:schemeClr val="accent2">
                    <a:lumMod val="75000"/>
                  </a:schemeClr>
                </a:solidFill>
                <a:effectLst>
                  <a:innerShdw blurRad="69850" dist="43180" dir="5400000">
                    <a:srgbClr val="000000">
                      <a:alpha val="65000"/>
                    </a:srgbClr>
                  </a:innerShdw>
                </a:effectLst>
              </a:rPr>
              <a:t>Sesungguhnya</a:t>
            </a:r>
            <a:r>
              <a:rPr lang="en-US" sz="4000" b="1" dirty="0">
                <a:ln w="1905"/>
                <a:solidFill>
                  <a:schemeClr val="accent2">
                    <a:lumMod val="75000"/>
                  </a:schemeClr>
                </a:solidFill>
                <a:effectLst>
                  <a:innerShdw blurRad="69850" dist="43180" dir="5400000">
                    <a:srgbClr val="000000">
                      <a:alpha val="65000"/>
                    </a:srgbClr>
                  </a:innerShdw>
                </a:effectLst>
              </a:rPr>
              <a:t> orang-orang yang </a:t>
            </a:r>
            <a:r>
              <a:rPr lang="en-US" sz="4000" b="1" dirty="0" err="1">
                <a:ln w="1905"/>
                <a:solidFill>
                  <a:schemeClr val="accent2">
                    <a:lumMod val="75000"/>
                  </a:schemeClr>
                </a:solidFill>
                <a:effectLst>
                  <a:innerShdw blurRad="69850" dist="43180" dir="5400000">
                    <a:srgbClr val="000000">
                      <a:alpha val="65000"/>
                    </a:srgbClr>
                  </a:innerShdw>
                </a:effectLst>
              </a:rPr>
              <a:t>bersabarlah</a:t>
            </a:r>
            <a:r>
              <a:rPr lang="en-US" sz="4000" b="1" dirty="0">
                <a:ln w="1905"/>
                <a:solidFill>
                  <a:schemeClr val="accent2">
                    <a:lumMod val="75000"/>
                  </a:schemeClr>
                </a:solidFill>
                <a:effectLst>
                  <a:innerShdw blurRad="69850" dist="43180" dir="5400000">
                    <a:srgbClr val="000000">
                      <a:alpha val="65000"/>
                    </a:srgbClr>
                  </a:innerShdw>
                </a:effectLst>
              </a:rPr>
              <a:t> </a:t>
            </a:r>
            <a:r>
              <a:rPr lang="en-US" sz="4000" b="1" dirty="0" err="1">
                <a:ln w="1905"/>
                <a:solidFill>
                  <a:schemeClr val="accent2">
                    <a:lumMod val="75000"/>
                  </a:schemeClr>
                </a:solidFill>
                <a:effectLst>
                  <a:innerShdw blurRad="69850" dist="43180" dir="5400000">
                    <a:srgbClr val="000000">
                      <a:alpha val="65000"/>
                    </a:srgbClr>
                  </a:innerShdw>
                </a:effectLst>
              </a:rPr>
              <a:t>sahaja</a:t>
            </a:r>
            <a:r>
              <a:rPr lang="en-US" sz="4000" b="1" dirty="0">
                <a:ln w="1905"/>
                <a:solidFill>
                  <a:schemeClr val="accent2">
                    <a:lumMod val="75000"/>
                  </a:schemeClr>
                </a:solidFill>
                <a:effectLst>
                  <a:innerShdw blurRad="69850" dist="43180" dir="5400000">
                    <a:srgbClr val="000000">
                      <a:alpha val="65000"/>
                    </a:srgbClr>
                  </a:innerShdw>
                </a:effectLst>
              </a:rPr>
              <a:t> yang </a:t>
            </a:r>
            <a:r>
              <a:rPr lang="en-US" sz="4000" b="1" dirty="0" err="1">
                <a:ln w="1905"/>
                <a:solidFill>
                  <a:schemeClr val="accent2">
                    <a:lumMod val="75000"/>
                  </a:schemeClr>
                </a:solidFill>
                <a:effectLst>
                  <a:innerShdw blurRad="69850" dist="43180" dir="5400000">
                    <a:srgbClr val="000000">
                      <a:alpha val="65000"/>
                    </a:srgbClr>
                  </a:innerShdw>
                </a:effectLst>
              </a:rPr>
              <a:t>akan</a:t>
            </a:r>
            <a:r>
              <a:rPr lang="en-US" sz="4000" b="1" dirty="0">
                <a:ln w="1905"/>
                <a:solidFill>
                  <a:schemeClr val="accent2">
                    <a:lumMod val="75000"/>
                  </a:schemeClr>
                </a:solidFill>
                <a:effectLst>
                  <a:innerShdw blurRad="69850" dist="43180" dir="5400000">
                    <a:srgbClr val="000000">
                      <a:alpha val="65000"/>
                    </a:srgbClr>
                  </a:innerShdw>
                </a:effectLst>
              </a:rPr>
              <a:t> </a:t>
            </a:r>
            <a:r>
              <a:rPr lang="en-US" sz="4000" b="1" dirty="0" err="1">
                <a:ln w="1905"/>
                <a:solidFill>
                  <a:schemeClr val="accent2">
                    <a:lumMod val="75000"/>
                  </a:schemeClr>
                </a:solidFill>
                <a:effectLst>
                  <a:innerShdw blurRad="69850" dist="43180" dir="5400000">
                    <a:srgbClr val="000000">
                      <a:alpha val="65000"/>
                    </a:srgbClr>
                  </a:innerShdw>
                </a:effectLst>
              </a:rPr>
              <a:t>disempurnakan</a:t>
            </a:r>
            <a:r>
              <a:rPr lang="en-US" sz="4000" b="1" dirty="0">
                <a:ln w="1905"/>
                <a:solidFill>
                  <a:schemeClr val="accent2">
                    <a:lumMod val="75000"/>
                  </a:schemeClr>
                </a:solidFill>
                <a:effectLst>
                  <a:innerShdw blurRad="69850" dist="43180" dir="5400000">
                    <a:srgbClr val="000000">
                      <a:alpha val="65000"/>
                    </a:srgbClr>
                  </a:innerShdw>
                </a:effectLst>
              </a:rPr>
              <a:t> </a:t>
            </a:r>
            <a:r>
              <a:rPr lang="en-US" sz="4000" b="1" dirty="0" err="1">
                <a:ln w="1905"/>
                <a:solidFill>
                  <a:schemeClr val="accent2">
                    <a:lumMod val="75000"/>
                  </a:schemeClr>
                </a:solidFill>
                <a:effectLst>
                  <a:innerShdw blurRad="69850" dist="43180" dir="5400000">
                    <a:srgbClr val="000000">
                      <a:alpha val="65000"/>
                    </a:srgbClr>
                  </a:innerShdw>
                </a:effectLst>
              </a:rPr>
              <a:t>pahala</a:t>
            </a:r>
            <a:r>
              <a:rPr lang="en-US" sz="4000" b="1" dirty="0">
                <a:ln w="1905"/>
                <a:solidFill>
                  <a:schemeClr val="accent2">
                    <a:lumMod val="75000"/>
                  </a:schemeClr>
                </a:solidFill>
                <a:effectLst>
                  <a:innerShdw blurRad="69850" dist="43180" dir="5400000">
                    <a:srgbClr val="000000">
                      <a:alpha val="65000"/>
                    </a:srgbClr>
                  </a:innerShdw>
                </a:effectLst>
              </a:rPr>
              <a:t> </a:t>
            </a:r>
            <a:r>
              <a:rPr lang="en-US" sz="4000" b="1" dirty="0" err="1">
                <a:ln w="1905"/>
                <a:solidFill>
                  <a:schemeClr val="accent2">
                    <a:lumMod val="75000"/>
                  </a:schemeClr>
                </a:solidFill>
                <a:effectLst>
                  <a:innerShdw blurRad="69850" dist="43180" dir="5400000">
                    <a:srgbClr val="000000">
                      <a:alpha val="65000"/>
                    </a:srgbClr>
                  </a:innerShdw>
                </a:effectLst>
              </a:rPr>
              <a:t>mereka</a:t>
            </a:r>
            <a:r>
              <a:rPr lang="en-US" sz="4000" b="1" dirty="0">
                <a:ln w="1905"/>
                <a:solidFill>
                  <a:schemeClr val="accent2">
                    <a:lumMod val="75000"/>
                  </a:schemeClr>
                </a:solidFill>
                <a:effectLst>
                  <a:innerShdw blurRad="69850" dist="43180" dir="5400000">
                    <a:srgbClr val="000000">
                      <a:alpha val="65000"/>
                    </a:srgbClr>
                  </a:innerShdw>
                </a:effectLst>
              </a:rPr>
              <a:t> </a:t>
            </a:r>
            <a:r>
              <a:rPr lang="en-US" sz="4000" b="1" dirty="0" err="1">
                <a:ln w="1905"/>
                <a:solidFill>
                  <a:schemeClr val="accent2">
                    <a:lumMod val="75000"/>
                  </a:schemeClr>
                </a:solidFill>
                <a:effectLst>
                  <a:innerShdw blurRad="69850" dist="43180" dir="5400000">
                    <a:srgbClr val="000000">
                      <a:alpha val="65000"/>
                    </a:srgbClr>
                  </a:innerShdw>
                </a:effectLst>
              </a:rPr>
              <a:t>dengan</a:t>
            </a:r>
            <a:r>
              <a:rPr lang="en-US" sz="4000" b="1" dirty="0">
                <a:ln w="1905"/>
                <a:solidFill>
                  <a:schemeClr val="accent2">
                    <a:lumMod val="75000"/>
                  </a:schemeClr>
                </a:solidFill>
                <a:effectLst>
                  <a:innerShdw blurRad="69850" dist="43180" dir="5400000">
                    <a:srgbClr val="000000">
                      <a:alpha val="65000"/>
                    </a:srgbClr>
                  </a:innerShdw>
                </a:effectLst>
              </a:rPr>
              <a:t> </a:t>
            </a:r>
            <a:r>
              <a:rPr lang="en-US" sz="4000" b="1" dirty="0" err="1">
                <a:ln w="1905"/>
                <a:solidFill>
                  <a:schemeClr val="accent2">
                    <a:lumMod val="75000"/>
                  </a:schemeClr>
                </a:solidFill>
                <a:effectLst>
                  <a:innerShdw blurRad="69850" dist="43180" dir="5400000">
                    <a:srgbClr val="000000">
                      <a:alpha val="65000"/>
                    </a:srgbClr>
                  </a:innerShdw>
                </a:effectLst>
              </a:rPr>
              <a:t>tidak</a:t>
            </a:r>
            <a:r>
              <a:rPr lang="en-US" sz="4000" b="1" dirty="0">
                <a:ln w="1905"/>
                <a:solidFill>
                  <a:schemeClr val="accent2">
                    <a:lumMod val="75000"/>
                  </a:schemeClr>
                </a:solidFill>
                <a:effectLst>
                  <a:innerShdw blurRad="69850" dist="43180" dir="5400000">
                    <a:srgbClr val="000000">
                      <a:alpha val="65000"/>
                    </a:srgbClr>
                  </a:innerShdw>
                </a:effectLst>
              </a:rPr>
              <a:t> </a:t>
            </a:r>
            <a:r>
              <a:rPr lang="en-US" sz="4000" b="1" dirty="0" err="1">
                <a:ln w="1905"/>
                <a:solidFill>
                  <a:schemeClr val="accent2">
                    <a:lumMod val="75000"/>
                  </a:schemeClr>
                </a:solidFill>
                <a:effectLst>
                  <a:innerShdw blurRad="69850" dist="43180" dir="5400000">
                    <a:srgbClr val="000000">
                      <a:alpha val="65000"/>
                    </a:srgbClr>
                  </a:innerShdw>
                </a:effectLst>
              </a:rPr>
              <a:t>terkira</a:t>
            </a:r>
            <a:r>
              <a:rPr lang="en-US" sz="4000" b="1" dirty="0">
                <a:ln w="1905"/>
                <a:solidFill>
                  <a:schemeClr val="accent2">
                    <a:lumMod val="75000"/>
                  </a:schemeClr>
                </a:solidFill>
                <a:effectLst>
                  <a:innerShdw blurRad="69850" dist="43180" dir="5400000">
                    <a:srgbClr val="000000">
                      <a:alpha val="65000"/>
                    </a:srgbClr>
                  </a:innerShdw>
                </a:effectLst>
              </a:rPr>
              <a:t>.</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al-Zumar ayat 10:</a:t>
            </a:r>
          </a:p>
        </p:txBody>
      </p:sp>
      <p:pic>
        <p:nvPicPr>
          <p:cNvPr id="4" name="Picture 3" descr="Shape&#10;&#10;Description automatically generated with medium confidence">
            <a:extLst>
              <a:ext uri="{FF2B5EF4-FFF2-40B4-BE49-F238E27FC236}">
                <a16:creationId xmlns:a16="http://schemas.microsoft.com/office/drawing/2014/main" xmlns="" id="{56BB8F6F-6B0F-4703-5BE5-2B1CE92E14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74" y="1642679"/>
            <a:ext cx="8556650" cy="1601601"/>
          </a:xfrm>
          <a:prstGeom prst="rect">
            <a:avLst/>
          </a:prstGeom>
        </p:spPr>
      </p:pic>
    </p:spTree>
    <p:extLst>
      <p:ext uri="{BB962C8B-B14F-4D97-AF65-F5344CB8AC3E}">
        <p14:creationId xmlns:p14="http://schemas.microsoft.com/office/powerpoint/2010/main" val="220359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xmlns=""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5400" b="1" dirty="0">
                <a:ln w="1905"/>
                <a:solidFill>
                  <a:schemeClr val="tx2"/>
                </a:solidFill>
                <a:effectLst>
                  <a:innerShdw blurRad="69850" dist="43180" dir="5400000">
                    <a:srgbClr val="000000">
                      <a:alpha val="65000"/>
                    </a:srgbClr>
                  </a:innerShdw>
                </a:effectLst>
              </a:rPr>
              <a:t>Dermawan Dan Pemurah</a:t>
            </a:r>
            <a:endParaRPr lang="en-US" sz="5400" b="1" dirty="0">
              <a:ln w="1905"/>
              <a:solidFill>
                <a:schemeClr val="tx2"/>
              </a:solidFill>
              <a:effectLst>
                <a:innerShdw blurRad="69850" dist="43180" dir="5400000">
                  <a:srgbClr val="000000">
                    <a:alpha val="65000"/>
                  </a:srgbClr>
                </a:innerShdw>
              </a:effectLst>
            </a:endParaRPr>
          </a:p>
        </p:txBody>
      </p:sp>
      <p:sp>
        <p:nvSpPr>
          <p:cNvPr id="6" name="Rounded Rectangle 7">
            <a:extLst>
              <a:ext uri="{FF2B5EF4-FFF2-40B4-BE49-F238E27FC236}">
                <a16:creationId xmlns:a16="http://schemas.microsoft.com/office/drawing/2014/main" xmlns="" id="{50D17CD7-4A2B-4927-4573-634D7F6EFF22}"/>
              </a:ext>
            </a:extLst>
          </p:cNvPr>
          <p:cNvSpPr/>
          <p:nvPr/>
        </p:nvSpPr>
        <p:spPr>
          <a:xfrm>
            <a:off x="2190750" y="2286000"/>
            <a:ext cx="4762500" cy="666750"/>
          </a:xfrm>
          <a:prstGeom prst="roundRect">
            <a:avLst/>
          </a:prstGeom>
          <a:gradFill>
            <a:gsLst>
              <a:gs pos="0">
                <a:srgbClr val="FFFF00"/>
              </a:gs>
              <a:gs pos="0">
                <a:srgbClr val="FFFF00"/>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i-FI" sz="4000" b="1" dirty="0">
                <a:ln w="1905"/>
                <a:solidFill>
                  <a:srgbClr val="7030A0"/>
                </a:solidFill>
                <a:effectLst>
                  <a:innerShdw blurRad="69850" dist="43180" dir="5400000">
                    <a:srgbClr val="000000">
                      <a:alpha val="65000"/>
                    </a:srgbClr>
                  </a:innerShdw>
                </a:effectLst>
              </a:rPr>
              <a:t>KETIGA</a:t>
            </a:r>
            <a:endParaRPr lang="en-US" sz="4000" b="1" dirty="0">
              <a:ln w="1905"/>
              <a:solidFill>
                <a:srgbClr val="7030A0"/>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xmlns="" id="{F948BB5D-3353-B711-4A22-4FF041CD2234}"/>
              </a:ext>
            </a:extLst>
          </p:cNvPr>
          <p:cNvSpPr/>
          <p:nvPr/>
        </p:nvSpPr>
        <p:spPr>
          <a:xfrm>
            <a:off x="304800" y="304800"/>
            <a:ext cx="8534400" cy="990600"/>
          </a:xfrm>
          <a:prstGeom prst="roundRect">
            <a:avLst/>
          </a:prstGeom>
          <a:solidFill>
            <a:schemeClr val="bg1">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200" dirty="0">
                <a:ln w="0"/>
                <a:solidFill>
                  <a:schemeClr val="tx1"/>
                </a:solidFill>
                <a:effectLst>
                  <a:outerShdw blurRad="38100" dist="19050" dir="2700000" algn="tl" rotWithShape="0">
                    <a:schemeClr val="dk1">
                      <a:alpha val="40000"/>
                    </a:schemeClr>
                  </a:outerShdw>
                </a:effectLst>
                <a:latin typeface="Arial Black" pitchFamily="34" charset="0"/>
              </a:rPr>
              <a:t>Antara Akhlak Mulia Orang Berpuasa</a:t>
            </a:r>
          </a:p>
        </p:txBody>
      </p:sp>
    </p:spTree>
    <p:extLst>
      <p:ext uri="{BB962C8B-B14F-4D97-AF65-F5344CB8AC3E}">
        <p14:creationId xmlns:p14="http://schemas.microsoft.com/office/powerpoint/2010/main" val="148894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533400" y="1445597"/>
            <a:ext cx="8077199" cy="4955203"/>
          </a:xfrm>
          <a:prstGeom prst="rect">
            <a:avLst/>
          </a:prstGeom>
        </p:spPr>
        <p:txBody>
          <a:bodyPr wrap="square">
            <a:spAutoFit/>
          </a:bodyPr>
          <a:lstStyle/>
          <a:p>
            <a:pPr algn="just"/>
            <a:r>
              <a:rPr lang="sv-SE" sz="3200" b="1" dirty="0">
                <a:ln w="1905"/>
                <a:solidFill>
                  <a:schemeClr val="accent2">
                    <a:lumMod val="75000"/>
                  </a:schemeClr>
                </a:solidFill>
                <a:effectLst>
                  <a:innerShdw blurRad="69850" dist="43180" dir="5400000">
                    <a:srgbClr val="000000">
                      <a:alpha val="65000"/>
                    </a:srgbClr>
                  </a:innerShdw>
                </a:effectLst>
              </a:rPr>
              <a:t>Ramadan adalah bulan simpati dan bulan bertambahnya rezeki orang beriman. Sesiapa yang memberi makan (untuk berbuka) orang yang berpuasa maka baginya pengampunan atas dosa-dosanya dan dibebaskan daripada api neraka dan dia mendapatkan pahala yang sama sebagaimana orang yang berpuasa tanpa mengurangi sedikitpun pahala orang yang berpuasa.</a:t>
            </a:r>
          </a:p>
          <a:p>
            <a:pPr algn="r"/>
            <a:r>
              <a:rPr lang="sv-SE" sz="2800" b="1" dirty="0">
                <a:ln w="1905"/>
                <a:solidFill>
                  <a:schemeClr val="accent2">
                    <a:lumMod val="75000"/>
                  </a:schemeClr>
                </a:solidFill>
                <a:effectLst>
                  <a:innerShdw blurRad="69850" dist="43180" dir="5400000">
                    <a:srgbClr val="000000">
                      <a:alpha val="65000"/>
                    </a:srgbClr>
                  </a:innerShdw>
                </a:effectLst>
              </a:rPr>
              <a:t>        (Hadith Riwayat Ibnu Khuzaimah dan Al-Baihaqi)</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bermaksud :</a:t>
            </a:r>
          </a:p>
        </p:txBody>
      </p:sp>
    </p:spTree>
    <p:extLst>
      <p:ext uri="{BB962C8B-B14F-4D97-AF65-F5344CB8AC3E}">
        <p14:creationId xmlns:p14="http://schemas.microsoft.com/office/powerpoint/2010/main" val="1071098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533400" y="1709440"/>
            <a:ext cx="8077199" cy="4462760"/>
          </a:xfrm>
          <a:prstGeom prst="rect">
            <a:avLst/>
          </a:prstGeom>
        </p:spPr>
        <p:txBody>
          <a:bodyPr wrap="square">
            <a:spAutoFit/>
          </a:bodyPr>
          <a:lstStyle/>
          <a:p>
            <a:pPr algn="just"/>
            <a:r>
              <a:rPr lang="sv-SE" sz="3200" b="1" dirty="0">
                <a:ln w="1905"/>
                <a:solidFill>
                  <a:schemeClr val="accent2">
                    <a:lumMod val="75000"/>
                  </a:schemeClr>
                </a:solidFill>
                <a:effectLst>
                  <a:innerShdw blurRad="69850" dist="43180" dir="5400000">
                    <a:srgbClr val="000000">
                      <a:alpha val="65000"/>
                    </a:srgbClr>
                  </a:innerShdw>
                </a:effectLst>
              </a:rPr>
              <a:t>Nabi SAW seorang yang paling pemurah dan Baginda menjadi lebih pemurah pada bulan Ramadhan ketika Jibril as bertemu dengannya. Jibril AS bertemu dengan Nabi saw pada setiap malam pada bulan Ramadhan untuk bertadarus Al-Quran dan kemudiannya Rasulullah SAW menjadi lebih pemurah daripada angin yang bertiup. </a:t>
            </a:r>
          </a:p>
          <a:p>
            <a:pPr algn="r"/>
            <a:r>
              <a:rPr lang="sv-SE" sz="2800" b="1" dirty="0">
                <a:ln w="1905"/>
                <a:solidFill>
                  <a:schemeClr val="accent2">
                    <a:lumMod val="75000"/>
                  </a:schemeClr>
                </a:solidFill>
                <a:effectLst>
                  <a:innerShdw blurRad="69850" dist="43180" dir="5400000">
                    <a:srgbClr val="000000">
                      <a:alpha val="65000"/>
                    </a:srgbClr>
                  </a:innerShdw>
                </a:effectLst>
              </a:rPr>
              <a:t>                                                         (Riwayat Al-Bukhari).</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Ibnu Abbas RA meriwayatkan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 :</a:t>
            </a:r>
          </a:p>
        </p:txBody>
      </p:sp>
    </p:spTree>
    <p:extLst>
      <p:ext uri="{BB962C8B-B14F-4D97-AF65-F5344CB8AC3E}">
        <p14:creationId xmlns:p14="http://schemas.microsoft.com/office/powerpoint/2010/main" val="960964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152400"/>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514600" y="228600"/>
            <a:ext cx="4256293"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228600" y="3429000"/>
            <a:ext cx="8686800" cy="3293209"/>
          </a:xfrm>
          <a:prstGeom prst="rect">
            <a:avLst/>
          </a:prstGeom>
        </p:spPr>
        <p:txBody>
          <a:bodyPr wrap="square">
            <a:spAutoFit/>
          </a:bodyPr>
          <a:lstStyle/>
          <a:p>
            <a:pPr algn="just"/>
            <a:r>
              <a:rPr lang="ms-MY" sz="3600" b="1" dirty="0"/>
              <a:t>Maksudnya </a:t>
            </a:r>
            <a:r>
              <a:rPr lang="ms-MY" sz="3600" dirty="0">
                <a:solidFill>
                  <a:srgbClr val="002060"/>
                </a:solidFill>
              </a:rPr>
              <a:t>:</a:t>
            </a:r>
            <a:r>
              <a:rPr lang="ms-MY" sz="3600" b="1" dirty="0">
                <a:solidFill>
                  <a:srgbClr val="002060"/>
                </a:solidFill>
              </a:rPr>
              <a:t> “Wahai orang-orang yang beriman, kamu diwajibkan berpuasa sebagaimana diwajibkan ke atas orang-orang yang terdahulu daripada kamu supaya kamu bertaqwa”</a:t>
            </a:r>
          </a:p>
          <a:p>
            <a:pPr algn="r"/>
            <a:r>
              <a:rPr lang="ms-MY" sz="2800" b="1" dirty="0">
                <a:solidFill>
                  <a:srgbClr val="002060"/>
                </a:solidFill>
              </a:rPr>
              <a:t>                                                            (Surah Al-Baqarah : 183)</a:t>
            </a:r>
          </a:p>
        </p:txBody>
      </p:sp>
      <p:pic>
        <p:nvPicPr>
          <p:cNvPr id="5" name="Picture 4" descr="Shape&#10;&#10;Description automatically generated with medium confidence">
            <a:extLst>
              <a:ext uri="{FF2B5EF4-FFF2-40B4-BE49-F238E27FC236}">
                <a16:creationId xmlns:a16="http://schemas.microsoft.com/office/drawing/2014/main" xmlns="" id="{F11D3756-3088-E62A-9E9F-3F806C4743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06" y="990600"/>
            <a:ext cx="8775554" cy="2546490"/>
          </a:xfrm>
          <a:prstGeom prst="rect">
            <a:avLst/>
          </a:prstGeom>
        </p:spPr>
      </p:pic>
    </p:spTree>
    <p:extLst>
      <p:ext uri="{BB962C8B-B14F-4D97-AF65-F5344CB8AC3E}">
        <p14:creationId xmlns:p14="http://schemas.microsoft.com/office/powerpoint/2010/main" val="34833034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27512" y="914400"/>
            <a:ext cx="8335488" cy="3046988"/>
          </a:xfrm>
          <a:prstGeom prst="rect">
            <a:avLst/>
          </a:prstGeom>
          <a:solidFill>
            <a:schemeClr val="accent2">
              <a:lumMod val="50000"/>
              <a:alpha val="55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المُتَفَرِّدُ بِالْكَمَالِ وَالتَّمَامِ، </a:t>
            </a:r>
          </a:p>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أَفْضَلُ مَنْ صَلَّى وَصَامَ، </a:t>
            </a:r>
          </a:p>
        </p:txBody>
      </p:sp>
      <p:sp>
        <p:nvSpPr>
          <p:cNvPr id="5" name="TextBox 4"/>
          <p:cNvSpPr txBox="1"/>
          <p:nvPr/>
        </p:nvSpPr>
        <p:spPr>
          <a:xfrm>
            <a:off x="228600" y="3962400"/>
            <a:ext cx="8686800" cy="289310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satu-satunya</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bersifat</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Sempurna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dan juga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Penghulu kami, Nabi Muhammad (S.A.W) Hamba-Nya dan </a:t>
            </a:r>
            <a:r>
              <a:rPr lang="en-US" sz="2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sebaik-baik</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pelaksana</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solat</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t>
            </a:r>
            <a:r>
              <a:rPr lang="en-US" sz="2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uasa</a:t>
            </a:r>
            <a:r>
              <a:rPr lang="en-US" sz="2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5293757"/>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rgbClr val="C00000"/>
                </a:solidFill>
              </a:rPr>
              <a:t>Ya Allah, wahai Zat Yang Maha Pengasih...</a:t>
            </a:r>
          </a:p>
          <a:p>
            <a:pPr algn="ctr"/>
            <a:endParaRPr lang="ms-MY" sz="3200" b="1" dirty="0">
              <a:solidFill>
                <a:schemeClr val="accent5">
                  <a:lumMod val="50000"/>
                </a:schemeClr>
              </a:solidFill>
            </a:endParaRPr>
          </a:p>
          <a:p>
            <a:pPr algn="just"/>
            <a:r>
              <a:rPr lang="ms-MY" sz="3200" b="1" dirty="0">
                <a:solidFill>
                  <a:schemeClr val="accent5">
                    <a:lumMod val="50000"/>
                  </a:schemeClr>
                </a:solidFill>
              </a:rPr>
              <a:t>Hindarilah kami daripada segala malapetaka, bala bencana dan wabak penyakit, daripada kekejian dan kemungkaran, daripada pelbagai persengketaan, kekejaman dan huru hara, daripada kesulitan dan kesengsaraan, yang nampak mahupun yang tersembunyi.</a:t>
            </a:r>
          </a:p>
          <a:p>
            <a:pPr algn="just"/>
            <a:endParaRPr lang="ms-MY" sz="2600" b="1" dirty="0">
              <a:solidFill>
                <a:schemeClr val="accent5">
                  <a:lumMod val="50000"/>
                </a:schemeClr>
              </a:solidFill>
            </a:endParaRPr>
          </a:p>
          <a:p>
            <a:pPr algn="ctr"/>
            <a:r>
              <a:rPr lang="ms-MY" sz="2800" b="1" dirty="0">
                <a:solidFill>
                  <a:srgbClr val="20431D"/>
                </a:solidFill>
              </a:rPr>
              <a:t>Sesungguhnya Engkau Maha Berkuasa</a:t>
            </a:r>
          </a:p>
          <a:p>
            <a:pPr algn="ctr"/>
            <a:r>
              <a:rPr lang="ms-MY" sz="2800" b="1" dirty="0">
                <a:solidFill>
                  <a:srgbClr val="20431D"/>
                </a:solidFill>
              </a:rPr>
              <a:t> atas segala sesuatu...</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726066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1021140"/>
            <a:ext cx="8701030" cy="1446550"/>
          </a:xfrm>
          <a:prstGeom prst="rect">
            <a:avLst/>
          </a:prstGeom>
          <a:solidFill>
            <a:srgbClr val="002060">
              <a:alpha val="48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مُحَمَّدٍ َ،</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آلِهِ وَأَصْحَابِهِ وَمَنْ تَبِعَهُمْ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إِلَى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يَوْمِ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الدِّيْنِ</a:t>
            </a:r>
            <a:r>
              <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بِإِحْسَانٍ. </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14370" y="3352800"/>
            <a:ext cx="8701030" cy="2092881"/>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Nabi Muhammad SAW, dan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mengikutinya</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Akhirat</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34070"/>
            <a:ext cx="7942843" cy="1938992"/>
          </a:xfrm>
          <a:prstGeom prst="rect">
            <a:avLst/>
          </a:prstGeom>
          <a:solidFill>
            <a:srgbClr val="7030A0">
              <a:alpha val="51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عِبَادَ اللهِ،</a:t>
            </a:r>
            <a:endParaRPr lang="en-US"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أُوصِيكُمْ وَنَفْسِي بِتَقْوَى اللهِ </a:t>
            </a:r>
            <a:endParaRPr lang="en-US"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341632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16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Wahai</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hamba-hamba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Saya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berpesan</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tuan-tuan</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dan juga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diri</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sendiri</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supaya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endParaRPr lang="en-U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85900" y="328494"/>
            <a:ext cx="6172200" cy="1066800"/>
          </a:xfrm>
          <a:prstGeom prst="rect">
            <a:avLst/>
          </a:prstGeom>
          <a:noFill/>
        </p:spPr>
        <p:txBody>
          <a:bodyPr wrap="square" lIns="91440" tIns="45720" rIns="91440" bIns="45720">
            <a:prstTxWarp prst="textPlain">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4800" b="1" u="sng" spc="50" dirty="0" err="1">
                <a:ln w="11430"/>
                <a:effectLst>
                  <a:outerShdw blurRad="76200" dist="50800" dir="5400000" algn="tl" rotWithShape="0">
                    <a:srgbClr val="000000">
                      <a:alpha val="65000"/>
                    </a:srgbClr>
                  </a:outerShdw>
                </a:effectLst>
                <a:latin typeface="Agency FB" pitchFamily="34" charset="0"/>
              </a:rPr>
              <a:t>Tajuk</a:t>
            </a:r>
            <a:r>
              <a:rPr lang="en-US" sz="4800" b="1" u="sng" spc="50" dirty="0">
                <a:ln w="11430"/>
                <a:effectLst>
                  <a:outerShdw blurRad="76200" dist="50800" dir="5400000" algn="tl" rotWithShape="0">
                    <a:srgbClr val="000000">
                      <a:alpha val="65000"/>
                    </a:srgbClr>
                  </a:outerShdw>
                </a:effectLst>
                <a:latin typeface="Agency FB" pitchFamily="34" charset="0"/>
              </a:rPr>
              <a:t> Khutbah </a:t>
            </a:r>
            <a:r>
              <a:rPr lang="en-US" sz="4800" b="1" u="sng" spc="50" dirty="0" err="1">
                <a:ln w="11430"/>
                <a:effectLst>
                  <a:outerShdw blurRad="76200" dist="50800" dir="5400000" algn="tl" rotWithShape="0">
                    <a:srgbClr val="000000">
                      <a:alpha val="65000"/>
                    </a:srgbClr>
                  </a:outerShdw>
                </a:effectLst>
                <a:latin typeface="Agency FB" pitchFamily="34" charset="0"/>
              </a:rPr>
              <a:t>Hari</a:t>
            </a:r>
            <a:r>
              <a:rPr lang="en-US" sz="4800" b="1" u="sng" spc="50" dirty="0">
                <a:ln w="11430"/>
                <a:effectLst>
                  <a:outerShdw blurRad="76200" dist="50800" dir="5400000" algn="tl" rotWithShape="0">
                    <a:srgbClr val="000000">
                      <a:alpha val="65000"/>
                    </a:srgbClr>
                  </a:outerShdw>
                </a:effectLst>
                <a:latin typeface="Agency FB" pitchFamily="34" charset="0"/>
              </a:rPr>
              <a:t> </a:t>
            </a:r>
            <a:r>
              <a:rPr lang="en-US" sz="4800" b="1" u="sng" spc="50" dirty="0" err="1">
                <a:ln w="11430"/>
                <a:effectLst>
                  <a:outerShdw blurRad="76200" dist="50800" dir="5400000" algn="tl" rotWithShape="0">
                    <a:srgbClr val="000000">
                      <a:alpha val="65000"/>
                    </a:srgbClr>
                  </a:outerShdw>
                </a:effectLst>
                <a:latin typeface="Agency FB" pitchFamily="34" charset="0"/>
              </a:rPr>
              <a:t>Ini</a:t>
            </a:r>
            <a:r>
              <a:rPr lang="en-US" sz="4800" b="1" u="sng" spc="50" dirty="0">
                <a:ln w="11430"/>
                <a:effectLst>
                  <a:outerShdw blurRad="76200" dist="50800" dir="5400000" algn="tl" rotWithShape="0">
                    <a:srgbClr val="000000">
                      <a:alpha val="65000"/>
                    </a:srgbClr>
                  </a:outerShdw>
                </a:effectLst>
                <a:latin typeface="Agency FB" pitchFamily="34" charset="0"/>
              </a:rPr>
              <a:t> :</a:t>
            </a:r>
          </a:p>
        </p:txBody>
      </p:sp>
      <p:sp>
        <p:nvSpPr>
          <p:cNvPr id="3" name="Rectangle 2"/>
          <p:cNvSpPr/>
          <p:nvPr/>
        </p:nvSpPr>
        <p:spPr>
          <a:xfrm>
            <a:off x="0" y="6400800"/>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2 Ramadan 1444H </a:t>
            </a:r>
            <a:r>
              <a:rPr lang="fi-FI"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fi-FI" sz="2400" b="1" dirty="0">
                <a:ln w="10160">
                  <a:solidFill>
                    <a:schemeClr val="accent5"/>
                  </a:solidFill>
                  <a:prstDash val="solid"/>
                </a:ln>
                <a:effectLst>
                  <a:outerShdw blurRad="38100" dist="22860" dir="5400000" algn="tl" rotWithShape="0">
                    <a:srgbClr val="000000">
                      <a:alpha val="30000"/>
                    </a:srgbClr>
                  </a:outerShdw>
                </a:effectLst>
              </a:rPr>
              <a:t>24 MAC 2023M</a:t>
            </a:r>
          </a:p>
        </p:txBody>
      </p:sp>
      <p:sp>
        <p:nvSpPr>
          <p:cNvPr id="2" name="Rectangle 1">
            <a:extLst>
              <a:ext uri="{FF2B5EF4-FFF2-40B4-BE49-F238E27FC236}">
                <a16:creationId xmlns:a16="http://schemas.microsoft.com/office/drawing/2014/main" xmlns="" id="{272013CC-12AF-8245-BAF0-5F6CC67010C8}"/>
              </a:ext>
            </a:extLst>
          </p:cNvPr>
          <p:cNvSpPr/>
          <p:nvPr/>
        </p:nvSpPr>
        <p:spPr>
          <a:xfrm>
            <a:off x="381000" y="2667000"/>
            <a:ext cx="8382000" cy="1938992"/>
          </a:xfrm>
          <a:prstGeom prst="rect">
            <a:avLst/>
          </a:prstGeom>
        </p:spPr>
        <p:txBody>
          <a:bodyPr wrap="square">
            <a:spAutoFit/>
          </a:bodyPr>
          <a:lstStyle/>
          <a:p>
            <a:pPr algn="ctr"/>
            <a:r>
              <a:rPr lang="it-IT" sz="6000" dirty="0">
                <a:ln w="0"/>
                <a:solidFill>
                  <a:schemeClr val="tx2"/>
                </a:solidFill>
                <a:effectLst>
                  <a:glow rad="63500">
                    <a:schemeClr val="accent1">
                      <a:satMod val="175000"/>
                      <a:alpha val="40000"/>
                    </a:schemeClr>
                  </a:glow>
                  <a:reflection blurRad="6350" stA="43000" endPos="22000" dir="5400000" sy="-90000" algn="bl" rotWithShape="0"/>
                </a:effectLst>
                <a:latin typeface="Arial Black" pitchFamily="34" charset="0"/>
              </a:rPr>
              <a:t>SIFAT ORANG BERPUASA</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0A6E456-7216-8046-C1B8-02CC1CA4FB83}"/>
              </a:ext>
            </a:extLst>
          </p:cNvPr>
          <p:cNvSpPr/>
          <p:nvPr/>
        </p:nvSpPr>
        <p:spPr>
          <a:xfrm>
            <a:off x="2324100" y="304800"/>
            <a:ext cx="4495800" cy="990600"/>
          </a:xfrm>
          <a:prstGeom prst="roundRect">
            <a:avLst/>
          </a:prstGeom>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5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RAMADAN</a:t>
            </a:r>
          </a:p>
        </p:txBody>
      </p:sp>
      <p:sp>
        <p:nvSpPr>
          <p:cNvPr id="4" name="Rounded Rectangle 7">
            <a:extLst>
              <a:ext uri="{FF2B5EF4-FFF2-40B4-BE49-F238E27FC236}">
                <a16:creationId xmlns:a16="http://schemas.microsoft.com/office/drawing/2014/main" xmlns="" id="{2E6F0238-B174-9238-5832-F7E9087D0E7C}"/>
              </a:ext>
            </a:extLst>
          </p:cNvPr>
          <p:cNvSpPr/>
          <p:nvPr/>
        </p:nvSpPr>
        <p:spPr>
          <a:xfrm>
            <a:off x="419100" y="19812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Madrasah Pendidikan Yang Melatih Keperibadian Mulia</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xmlns="" id="{CA799FA2-3992-3463-DBE7-3047936C292E}"/>
              </a:ext>
            </a:extLst>
          </p:cNvPr>
          <p:cNvSpPr/>
          <p:nvPr/>
        </p:nvSpPr>
        <p:spPr>
          <a:xfrm>
            <a:off x="419100" y="4419600"/>
            <a:ext cx="8305800" cy="1447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Menjana Modal Insan Yang Berguna Serta Akhlak Yang Terunggul</a:t>
            </a:r>
            <a:endParaRPr lang="en-US" sz="4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3733800"/>
            <a:ext cx="8784962" cy="2554545"/>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200" b="1" dirty="0">
                <a:ln w="1905"/>
                <a:solidFill>
                  <a:schemeClr val="accent2">
                    <a:lumMod val="75000"/>
                  </a:schemeClr>
                </a:solidFill>
                <a:effectLst>
                  <a:innerShdw blurRad="69850" dist="43180" dir="5400000">
                    <a:srgbClr val="000000">
                      <a:alpha val="65000"/>
                    </a:srgbClr>
                  </a:innerShdw>
                </a:effectLst>
              </a:rPr>
              <a:t>Sesungguhnya seseorang mukmin melalui akhlak yang mulia dapat mencapai darjat orang yang berpuasa serta mendirikan sembahyang di tengah malam.                                                                                                                                           </a:t>
            </a:r>
          </a:p>
          <a:p>
            <a:pPr algn="r"/>
            <a:r>
              <a:rPr lang="sv-SE" sz="3200" b="1" dirty="0">
                <a:ln w="1905"/>
                <a:solidFill>
                  <a:schemeClr val="accent2">
                    <a:lumMod val="75000"/>
                  </a:schemeClr>
                </a:solidFill>
                <a:effectLst>
                  <a:innerShdw blurRad="69850" dist="43180" dir="5400000">
                    <a:srgbClr val="000000">
                      <a:alpha val="65000"/>
                    </a:srgbClr>
                  </a:innerShdw>
                </a:effectLst>
              </a:rPr>
              <a:t>(Riwayat Abu Daud)</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p>
        </p:txBody>
      </p:sp>
      <p:pic>
        <p:nvPicPr>
          <p:cNvPr id="6" name="Picture 5" descr="Shape&#10;&#10;Description automatically generated with medium confidence">
            <a:extLst>
              <a:ext uri="{FF2B5EF4-FFF2-40B4-BE49-F238E27FC236}">
                <a16:creationId xmlns:a16="http://schemas.microsoft.com/office/drawing/2014/main" xmlns="" id="{97F143BF-8911-834A-9BF6-A3CC4E56D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745" y="1710106"/>
            <a:ext cx="8074507" cy="1324507"/>
          </a:xfrm>
          <a:prstGeom prst="rect">
            <a:avLst/>
          </a:prstGeom>
        </p:spPr>
      </p:pic>
    </p:spTree>
    <p:extLst>
      <p:ext uri="{BB962C8B-B14F-4D97-AF65-F5344CB8AC3E}">
        <p14:creationId xmlns:p14="http://schemas.microsoft.com/office/powerpoint/2010/main" val="272754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xmlns="" id="{91846A68-FBA3-E105-0A7A-EB80E0A553AB}"/>
              </a:ext>
            </a:extLst>
          </p:cNvPr>
          <p:cNvSpPr/>
          <p:nvPr/>
        </p:nvSpPr>
        <p:spPr>
          <a:xfrm>
            <a:off x="419100" y="2286000"/>
            <a:ext cx="8305800" cy="2819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000" b="1" dirty="0">
                <a:ln w="1905"/>
                <a:solidFill>
                  <a:schemeClr val="tx2"/>
                </a:solidFill>
                <a:effectLst>
                  <a:innerShdw blurRad="69850" dist="43180" dir="5400000">
                    <a:srgbClr val="000000">
                      <a:alpha val="65000"/>
                    </a:srgbClr>
                  </a:innerShdw>
                </a:effectLst>
              </a:rPr>
              <a:t>Merupakan perisai bagi mencegah manusia daripada melakukan perbuatan yang buruk dan ditegah</a:t>
            </a:r>
            <a:endParaRPr lang="en-US" sz="4000" b="1" dirty="0">
              <a:ln w="1905"/>
              <a:solidFill>
                <a:schemeClr val="tx2"/>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xmlns="" id="{68BE13D0-E1EE-B9D7-1652-CD7D18CDEED0}"/>
              </a:ext>
            </a:extLst>
          </p:cNvPr>
          <p:cNvSpPr/>
          <p:nvPr/>
        </p:nvSpPr>
        <p:spPr>
          <a:xfrm>
            <a:off x="2324100" y="304800"/>
            <a:ext cx="4495800" cy="990600"/>
          </a:xfrm>
          <a:prstGeom prst="roundRect">
            <a:avLst/>
          </a:prstGeom>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5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RAMADAN</a:t>
            </a:r>
          </a:p>
        </p:txBody>
      </p:sp>
    </p:spTree>
    <p:extLst>
      <p:ext uri="{BB962C8B-B14F-4D97-AF65-F5344CB8AC3E}">
        <p14:creationId xmlns:p14="http://schemas.microsoft.com/office/powerpoint/2010/main" val="2741534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12413616</TotalTime>
  <Words>1082</Words>
  <Application>Microsoft Office PowerPoint</Application>
  <PresentationFormat>On-screen Show (4:3)</PresentationFormat>
  <Paragraphs>136</Paragraphs>
  <Slides>36</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36</vt:i4>
      </vt:variant>
    </vt:vector>
  </HeadingPairs>
  <TitlesOfParts>
    <vt:vector size="52" baseType="lpstr">
      <vt:lpstr>Arial Unicode MS</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741</cp:revision>
  <dcterms:created xsi:type="dcterms:W3CDTF">2017-12-24T04:47:57Z</dcterms:created>
  <dcterms:modified xsi:type="dcterms:W3CDTF">2023-03-23T01:05:36Z</dcterms:modified>
</cp:coreProperties>
</file>